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slideLayouts/slideLayout101.xml" ContentType="application/vnd.openxmlformats-officedocument.presentationml.slideLayout+xml"/>
  <Override PartName="/ppt/theme/theme11.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2.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3.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4.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5.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6.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7.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8.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9.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20.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1.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2.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 id="2147483649" r:id="rId3"/>
    <p:sldMasterId id="2147483718" r:id="rId4"/>
    <p:sldMasterId id="2147483720" r:id="rId5"/>
    <p:sldMasterId id="2147483732" r:id="rId6"/>
    <p:sldMasterId id="2147483744" r:id="rId7"/>
    <p:sldMasterId id="2147483756" r:id="rId8"/>
    <p:sldMasterId id="2147483768" r:id="rId9"/>
    <p:sldMasterId id="2147483780" r:id="rId10"/>
    <p:sldMasterId id="2147483792" r:id="rId11"/>
    <p:sldMasterId id="2147483806" r:id="rId12"/>
    <p:sldMasterId id="2147483818" r:id="rId13"/>
    <p:sldMasterId id="2147483830" r:id="rId14"/>
    <p:sldMasterId id="2147483842" r:id="rId15"/>
    <p:sldMasterId id="2147483854" r:id="rId16"/>
    <p:sldMasterId id="2147484091" r:id="rId17"/>
    <p:sldMasterId id="2147484104" r:id="rId18"/>
    <p:sldMasterId id="2147484116" r:id="rId19"/>
    <p:sldMasterId id="2147484140" r:id="rId20"/>
    <p:sldMasterId id="2147484445" r:id="rId21"/>
    <p:sldMasterId id="2147484772" r:id="rId22"/>
    <p:sldMasterId id="2147484784" r:id="rId23"/>
  </p:sldMasterIdLst>
  <p:notesMasterIdLst>
    <p:notesMasterId r:id="rId87"/>
  </p:notesMasterIdLst>
  <p:sldIdLst>
    <p:sldId id="263" r:id="rId24"/>
    <p:sldId id="267" r:id="rId25"/>
    <p:sldId id="268" r:id="rId26"/>
    <p:sldId id="269" r:id="rId27"/>
    <p:sldId id="270" r:id="rId28"/>
    <p:sldId id="337" r:id="rId29"/>
    <p:sldId id="338" r:id="rId30"/>
    <p:sldId id="262" r:id="rId31"/>
    <p:sldId id="264" r:id="rId32"/>
    <p:sldId id="265" r:id="rId33"/>
    <p:sldId id="266" r:id="rId34"/>
    <p:sldId id="280" r:id="rId35"/>
    <p:sldId id="271" r:id="rId36"/>
    <p:sldId id="272" r:id="rId37"/>
    <p:sldId id="281" r:id="rId38"/>
    <p:sldId id="273" r:id="rId39"/>
    <p:sldId id="301" r:id="rId40"/>
    <p:sldId id="290" r:id="rId41"/>
    <p:sldId id="291" r:id="rId42"/>
    <p:sldId id="275" r:id="rId43"/>
    <p:sldId id="276" r:id="rId44"/>
    <p:sldId id="277" r:id="rId45"/>
    <p:sldId id="278" r:id="rId46"/>
    <p:sldId id="293" r:id="rId47"/>
    <p:sldId id="294" r:id="rId48"/>
    <p:sldId id="295" r:id="rId49"/>
    <p:sldId id="296" r:id="rId50"/>
    <p:sldId id="328" r:id="rId51"/>
    <p:sldId id="302" r:id="rId52"/>
    <p:sldId id="305" r:id="rId53"/>
    <p:sldId id="327" r:id="rId54"/>
    <p:sldId id="309" r:id="rId55"/>
    <p:sldId id="310" r:id="rId56"/>
    <p:sldId id="312" r:id="rId57"/>
    <p:sldId id="313" r:id="rId58"/>
    <p:sldId id="329" r:id="rId59"/>
    <p:sldId id="330" r:id="rId60"/>
    <p:sldId id="331" r:id="rId61"/>
    <p:sldId id="332" r:id="rId62"/>
    <p:sldId id="333" r:id="rId63"/>
    <p:sldId id="334" r:id="rId64"/>
    <p:sldId id="315" r:id="rId65"/>
    <p:sldId id="316" r:id="rId66"/>
    <p:sldId id="323" r:id="rId67"/>
    <p:sldId id="324" r:id="rId68"/>
    <p:sldId id="325" r:id="rId69"/>
    <p:sldId id="279" r:id="rId70"/>
    <p:sldId id="282" r:id="rId71"/>
    <p:sldId id="283" r:id="rId72"/>
    <p:sldId id="284" r:id="rId73"/>
    <p:sldId id="285" r:id="rId74"/>
    <p:sldId id="289" r:id="rId75"/>
    <p:sldId id="326" r:id="rId76"/>
    <p:sldId id="258" r:id="rId77"/>
    <p:sldId id="256" r:id="rId78"/>
    <p:sldId id="257" r:id="rId79"/>
    <p:sldId id="259" r:id="rId80"/>
    <p:sldId id="260" r:id="rId81"/>
    <p:sldId id="261" r:id="rId82"/>
    <p:sldId id="292" r:id="rId83"/>
    <p:sldId id="288" r:id="rId84"/>
    <p:sldId id="336" r:id="rId85"/>
    <p:sldId id="339" r:id="rId8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5"/>
    <p:restoredTop sz="68674"/>
  </p:normalViewPr>
  <p:slideViewPr>
    <p:cSldViewPr>
      <p:cViewPr varScale="1">
        <p:scale>
          <a:sx n="97" d="100"/>
          <a:sy n="97" d="100"/>
        </p:scale>
        <p:origin x="264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4" d="100"/>
        <a:sy n="94"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slide" Target="slides/slide45.xml"/><Relationship Id="rId84" Type="http://schemas.openxmlformats.org/officeDocument/2006/relationships/slide" Target="slides/slide61.xml"/><Relationship Id="rId89" Type="http://schemas.openxmlformats.org/officeDocument/2006/relationships/viewProps" Target="viewProp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9.xml"/><Relationship Id="rId37" Type="http://schemas.openxmlformats.org/officeDocument/2006/relationships/slide" Target="slides/slide14.xml"/><Relationship Id="rId53" Type="http://schemas.openxmlformats.org/officeDocument/2006/relationships/slide" Target="slides/slide30.xml"/><Relationship Id="rId58" Type="http://schemas.openxmlformats.org/officeDocument/2006/relationships/slide" Target="slides/slide35.xml"/><Relationship Id="rId74" Type="http://schemas.openxmlformats.org/officeDocument/2006/relationships/slide" Target="slides/slide51.xml"/><Relationship Id="rId79" Type="http://schemas.openxmlformats.org/officeDocument/2006/relationships/slide" Target="slides/slide56.xml"/><Relationship Id="rId5" Type="http://schemas.openxmlformats.org/officeDocument/2006/relationships/slideMaster" Target="slideMasters/slideMaster5.xml"/><Relationship Id="rId90" Type="http://schemas.openxmlformats.org/officeDocument/2006/relationships/theme" Target="theme/theme1.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slide" Target="slides/slide6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slide" Target="slides/slide6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6" Type="http://schemas.openxmlformats.org/officeDocument/2006/relationships/slide" Target="slides/slide53.xml"/><Relationship Id="rId7" Type="http://schemas.openxmlformats.org/officeDocument/2006/relationships/slideMaster" Target="slideMasters/slideMaster7.xml"/><Relationship Id="rId71" Type="http://schemas.openxmlformats.org/officeDocument/2006/relationships/slide" Target="slides/slide48.xml"/><Relationship Id="rId2" Type="http://schemas.openxmlformats.org/officeDocument/2006/relationships/slideMaster" Target="slideMasters/slideMaster2.xml"/><Relationship Id="rId29" Type="http://schemas.openxmlformats.org/officeDocument/2006/relationships/slide" Target="slides/slide6.xml"/><Relationship Id="rId24" Type="http://schemas.openxmlformats.org/officeDocument/2006/relationships/slide" Target="slides/slide1.xml"/><Relationship Id="rId40" Type="http://schemas.openxmlformats.org/officeDocument/2006/relationships/slide" Target="slides/slide17.xml"/><Relationship Id="rId45" Type="http://schemas.openxmlformats.org/officeDocument/2006/relationships/slide" Target="slides/slide22.xml"/><Relationship Id="rId66" Type="http://schemas.openxmlformats.org/officeDocument/2006/relationships/slide" Target="slides/slide43.xml"/><Relationship Id="rId87" Type="http://schemas.openxmlformats.org/officeDocument/2006/relationships/notesMaster" Target="notesMasters/notesMaster1.xml"/><Relationship Id="rId61" Type="http://schemas.openxmlformats.org/officeDocument/2006/relationships/slide" Target="slides/slide38.xml"/><Relationship Id="rId82" Type="http://schemas.openxmlformats.org/officeDocument/2006/relationships/slide" Target="slides/slide59.xml"/><Relationship Id="rId19" Type="http://schemas.openxmlformats.org/officeDocument/2006/relationships/slideMaster" Target="slideMasters/slideMaster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96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984BF74D-8E42-4E49-BBDC-73835B083D44}" type="slidenum">
              <a:rPr lang="en-US"/>
              <a:pPr>
                <a:defRPr/>
              </a:pPr>
              <a:t>‹#›</a:t>
            </a:fld>
            <a:endParaRPr lang="en-US"/>
          </a:p>
        </p:txBody>
      </p:sp>
    </p:spTree>
    <p:extLst>
      <p:ext uri="{BB962C8B-B14F-4D97-AF65-F5344CB8AC3E}">
        <p14:creationId xmlns:p14="http://schemas.microsoft.com/office/powerpoint/2010/main" val="1394682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EDD44BB-8A48-184E-9490-B8CCD4545134}" type="slidenum">
              <a:rPr lang="en-US" sz="1200">
                <a:solidFill>
                  <a:srgbClr val="000000"/>
                </a:solidFill>
              </a:rPr>
              <a:pPr/>
              <a:t>2</a:t>
            </a:fld>
            <a:endParaRPr lang="en-US" sz="1200">
              <a:solidFill>
                <a:srgbClr val="000000"/>
              </a:solidFill>
            </a:endParaRPr>
          </a:p>
        </p:txBody>
      </p:sp>
      <p:sp>
        <p:nvSpPr>
          <p:cNvPr id="242690" name="Rectangle 2"/>
          <p:cNvSpPr>
            <a:spLocks noGrp="1" noRot="1" noChangeAspect="1" noChangeArrowheads="1"/>
          </p:cNvSpPr>
          <p:nvPr>
            <p:ph type="sldImg"/>
          </p:nvPr>
        </p:nvSpPr>
        <p:spPr>
          <a:solidFill>
            <a:srgbClr val="FFFFFF"/>
          </a:solidFill>
          <a:ln/>
        </p:spPr>
      </p:sp>
      <p:sp>
        <p:nvSpPr>
          <p:cNvPr id="2426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58B48B1-52EB-E941-8FC6-564AED498B6C}" type="slidenum">
              <a:rPr lang="en-US" sz="1200">
                <a:solidFill>
                  <a:srgbClr val="FFFFFF"/>
                </a:solidFill>
              </a:rPr>
              <a:pPr eaLnBrk="1" hangingPunct="1"/>
              <a:t>12</a:t>
            </a:fld>
            <a:endParaRPr lang="en-US" sz="1200">
              <a:solidFill>
                <a:srgbClr val="FFFFFF"/>
              </a:solidFill>
            </a:endParaRPr>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62D4973-E456-EC4D-8A22-CC405CE1A19B}" type="slidenum">
              <a:rPr lang="en-US" sz="1200">
                <a:solidFill>
                  <a:srgbClr val="FFFFFF"/>
                </a:solidFill>
              </a:rPr>
              <a:pPr eaLnBrk="1" hangingPunct="1"/>
              <a:t>13</a:t>
            </a:fld>
            <a:endParaRPr lang="en-US" sz="1200">
              <a:solidFill>
                <a:srgbClr val="FFFFFF"/>
              </a:solidFill>
            </a:endParaRPr>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5F0C6E-F538-4E48-9E2A-B762748A85D8}" type="slidenum">
              <a:rPr lang="en-US" sz="1200">
                <a:solidFill>
                  <a:srgbClr val="FFFFFF"/>
                </a:solidFill>
              </a:rPr>
              <a:pPr eaLnBrk="1" hangingPunct="1"/>
              <a:t>14</a:t>
            </a:fld>
            <a:endParaRPr lang="en-US" sz="1200">
              <a:solidFill>
                <a:srgbClr val="FFFFFF"/>
              </a:solidFill>
            </a:endParaRPr>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1C4923-5797-4946-9727-4F5FF14438F7}" type="slidenum">
              <a:rPr lang="en-US" sz="1200">
                <a:solidFill>
                  <a:srgbClr val="FFFFFF"/>
                </a:solidFill>
              </a:rPr>
              <a:pPr eaLnBrk="1" hangingPunct="1"/>
              <a:t>15</a:t>
            </a:fld>
            <a:endParaRPr lang="en-US" sz="1200">
              <a:solidFill>
                <a:srgbClr val="FFFFFF"/>
              </a:solidFill>
            </a:endParaRPr>
          </a:p>
        </p:txBody>
      </p:sp>
      <p:sp>
        <p:nvSpPr>
          <p:cNvPr id="264194" name="Rectangle 2"/>
          <p:cNvSpPr>
            <a:spLocks noGrp="1" noRot="1" noChangeAspect="1" noChangeArrowheads="1"/>
          </p:cNvSpPr>
          <p:nvPr>
            <p:ph type="sldImg"/>
          </p:nvPr>
        </p:nvSpPr>
        <p:spPr>
          <a:solidFill>
            <a:srgbClr val="FFFFFF"/>
          </a:solidFill>
          <a:ln/>
        </p:spPr>
      </p:sp>
      <p:sp>
        <p:nvSpPr>
          <p:cNvPr id="2641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729B619-A7E1-9341-A5FD-3504FD25FFEC}" type="slidenum">
              <a:rPr lang="en-US" sz="1200">
                <a:solidFill>
                  <a:srgbClr val="FFFFFF"/>
                </a:solidFill>
              </a:rPr>
              <a:pPr eaLnBrk="1" hangingPunct="1"/>
              <a:t>16</a:t>
            </a:fld>
            <a:endParaRPr lang="en-US" sz="1200">
              <a:solidFill>
                <a:srgbClr val="FFFFFF"/>
              </a:solidFill>
            </a:endParaRPr>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1026"/>
          <p:cNvSpPr>
            <a:spLocks noGrp="1" noRot="1" noChangeAspect="1" noChangeArrowheads="1" noTextEdit="1"/>
          </p:cNvSpPr>
          <p:nvPr>
            <p:ph type="sldImg"/>
          </p:nvPr>
        </p:nvSpPr>
        <p:spPr>
          <a:solidFill>
            <a:srgbClr val="FFFFFF"/>
          </a:solidFill>
          <a:ln/>
        </p:spPr>
      </p:sp>
      <p:sp>
        <p:nvSpPr>
          <p:cNvPr id="268290"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AF99DAF-713E-CE48-93A0-AAE543618725}" type="slidenum">
              <a:rPr lang="en-US" sz="1200">
                <a:solidFill>
                  <a:srgbClr val="000000"/>
                </a:solidFill>
                <a:latin typeface="Times New Roman" charset="0"/>
              </a:rPr>
              <a:pPr algn="r"/>
              <a:t>18</a:t>
            </a:fld>
            <a:endParaRPr lang="en-US" sz="1200">
              <a:solidFill>
                <a:srgbClr val="000000"/>
              </a:solidFill>
              <a:latin typeface="Times New Roman" charset="0"/>
            </a:endParaRPr>
          </a:p>
        </p:txBody>
      </p:sp>
      <p:sp>
        <p:nvSpPr>
          <p:cNvPr id="270338" name="Rectangle 2"/>
          <p:cNvSpPr>
            <a:spLocks noGrp="1" noRot="1" noChangeAspect="1" noChangeArrowheads="1" noTextEdit="1"/>
          </p:cNvSpPr>
          <p:nvPr>
            <p:ph type="sldImg"/>
          </p:nvPr>
        </p:nvSpPr>
        <p:spPr>
          <a:xfrm>
            <a:off x="1143000" y="685800"/>
            <a:ext cx="4573588" cy="3429000"/>
          </a:xfrm>
          <a:ln/>
        </p:spPr>
      </p:sp>
      <p:sp>
        <p:nvSpPr>
          <p:cNvPr id="2703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5B7290A1-DB62-044B-AC7B-B5EFB22BF85E}" type="slidenum">
              <a:rPr lang="en-US" sz="1200">
                <a:solidFill>
                  <a:srgbClr val="000000"/>
                </a:solidFill>
                <a:latin typeface="Times New Roman" charset="0"/>
              </a:rPr>
              <a:pPr algn="r"/>
              <a:t>19</a:t>
            </a:fld>
            <a:endParaRPr lang="en-US" sz="1200">
              <a:solidFill>
                <a:srgbClr val="000000"/>
              </a:solidFill>
              <a:latin typeface="Times New Roman" charset="0"/>
            </a:endParaRPr>
          </a:p>
        </p:txBody>
      </p:sp>
      <p:sp>
        <p:nvSpPr>
          <p:cNvPr id="272386" name="Rectangle 2"/>
          <p:cNvSpPr>
            <a:spLocks noGrp="1" noRot="1" noChangeAspect="1" noChangeArrowheads="1" noTextEdit="1"/>
          </p:cNvSpPr>
          <p:nvPr>
            <p:ph type="sldImg"/>
          </p:nvPr>
        </p:nvSpPr>
        <p:spPr>
          <a:xfrm>
            <a:off x="1143000" y="685800"/>
            <a:ext cx="4573588" cy="3429000"/>
          </a:xfrm>
          <a:ln/>
        </p:spPr>
      </p:sp>
      <p:sp>
        <p:nvSpPr>
          <p:cNvPr id="272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F13E09-1812-714A-A487-62B5F6E139BA}" type="slidenum">
              <a:rPr lang="en-US" sz="1200">
                <a:solidFill>
                  <a:srgbClr val="FFFFFF"/>
                </a:solidFill>
              </a:rPr>
              <a:pPr eaLnBrk="1" hangingPunct="1"/>
              <a:t>20</a:t>
            </a:fld>
            <a:endParaRPr lang="en-US" sz="1200">
              <a:solidFill>
                <a:srgbClr val="FFFFFF"/>
              </a:solidFill>
            </a:endParaRPr>
          </a:p>
        </p:txBody>
      </p:sp>
      <p:sp>
        <p:nvSpPr>
          <p:cNvPr id="274434" name="Rectangle 2"/>
          <p:cNvSpPr>
            <a:spLocks noGrp="1" noRot="1" noChangeAspect="1" noChangeArrowheads="1"/>
          </p:cNvSpPr>
          <p:nvPr>
            <p:ph type="sldImg"/>
          </p:nvPr>
        </p:nvSpPr>
        <p:spPr>
          <a:solidFill>
            <a:srgbClr val="FFFFFF"/>
          </a:solidFill>
          <a:ln/>
        </p:spPr>
      </p:sp>
      <p:sp>
        <p:nvSpPr>
          <p:cNvPr id="274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D91606-8AAD-C645-A0EF-B97B1DCF8B4C}" type="slidenum">
              <a:rPr lang="en-US" sz="1200">
                <a:solidFill>
                  <a:srgbClr val="FFFFFF"/>
                </a:solidFill>
              </a:rPr>
              <a:pPr eaLnBrk="1" hangingPunct="1"/>
              <a:t>21</a:t>
            </a:fld>
            <a:endParaRPr lang="en-US" sz="1200">
              <a:solidFill>
                <a:srgbClr val="FFFFFF"/>
              </a:solidFill>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10AE511-3976-504C-87B0-A82ED7E0A032}" type="slidenum">
              <a:rPr lang="en-US" sz="1200">
                <a:solidFill>
                  <a:srgbClr val="000000"/>
                </a:solidFill>
              </a:rPr>
              <a:pPr/>
              <a:t>3</a:t>
            </a:fld>
            <a:endParaRPr lang="en-US" sz="1200">
              <a:solidFill>
                <a:srgbClr val="000000"/>
              </a:solidFill>
            </a:endParaRPr>
          </a:p>
        </p:txBody>
      </p:sp>
      <p:sp>
        <p:nvSpPr>
          <p:cNvPr id="244738" name="Rectangle 2"/>
          <p:cNvSpPr>
            <a:spLocks noGrp="1" noRot="1" noChangeAspect="1" noChangeArrowheads="1"/>
          </p:cNvSpPr>
          <p:nvPr>
            <p:ph type="sldImg"/>
          </p:nvPr>
        </p:nvSpPr>
        <p:spPr>
          <a:solidFill>
            <a:srgbClr val="FFFFFF"/>
          </a:solidFill>
          <a:ln/>
        </p:spPr>
      </p:sp>
      <p:sp>
        <p:nvSpPr>
          <p:cNvPr id="2447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3C2E2E-2D74-9942-8202-83F15E14A99B}" type="slidenum">
              <a:rPr lang="en-US" sz="1200">
                <a:solidFill>
                  <a:srgbClr val="FFFFFF"/>
                </a:solidFill>
              </a:rPr>
              <a:pPr eaLnBrk="1" hangingPunct="1"/>
              <a:t>22</a:t>
            </a:fld>
            <a:endParaRPr lang="en-US" sz="1200">
              <a:solidFill>
                <a:srgbClr val="FFFFFF"/>
              </a:solidFill>
            </a:endParaRPr>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0C4EF5-9FD5-3944-B7FE-E9B0F3E306AF}" type="slidenum">
              <a:rPr lang="en-US" sz="1200">
                <a:solidFill>
                  <a:srgbClr val="FFFFFF"/>
                </a:solidFill>
              </a:rPr>
              <a:pPr eaLnBrk="1" hangingPunct="1"/>
              <a:t>23</a:t>
            </a:fld>
            <a:endParaRPr lang="en-US" sz="1200">
              <a:solidFill>
                <a:srgbClr val="FFFFFF"/>
              </a:solidFill>
            </a:endParaRPr>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2"/>
          <p:cNvSpPr>
            <a:spLocks noGrp="1" noRot="1" noChangeAspect="1" noChangeArrowheads="1" noTextEdit="1"/>
          </p:cNvSpPr>
          <p:nvPr>
            <p:ph type="sldImg"/>
          </p:nvPr>
        </p:nvSpPr>
        <p:spPr>
          <a:solidFill>
            <a:srgbClr val="FFFFFF"/>
          </a:solidFill>
          <a:ln/>
        </p:spPr>
      </p:sp>
      <p:sp>
        <p:nvSpPr>
          <p:cNvPr id="28262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8876B1C-4A04-8F41-8E16-3DD5A3EC2F42}" type="slidenum">
              <a:rPr lang="en-US" sz="1200">
                <a:solidFill>
                  <a:srgbClr val="1F497D"/>
                </a:solidFill>
                <a:latin typeface="Times New Roman" charset="0"/>
                <a:ea typeface="Osaka" charset="0"/>
                <a:cs typeface="Osaka" charset="0"/>
              </a:rPr>
              <a:pPr algn="r" eaLnBrk="1" hangingPunct="1"/>
              <a:t>25</a:t>
            </a:fld>
            <a:endParaRPr lang="en-US" sz="1200">
              <a:solidFill>
                <a:srgbClr val="1F497D"/>
              </a:solidFill>
              <a:latin typeface="Times New Roman" charset="0"/>
              <a:ea typeface="Osaka" charset="0"/>
              <a:cs typeface="Osaka" charset="0"/>
            </a:endParaRPr>
          </a:p>
        </p:txBody>
      </p:sp>
      <p:sp>
        <p:nvSpPr>
          <p:cNvPr id="284674" name="Rectangle 2"/>
          <p:cNvSpPr>
            <a:spLocks noGrp="1" noRot="1" noChangeAspect="1" noChangeArrowheads="1" noTextEdit="1"/>
          </p:cNvSpPr>
          <p:nvPr>
            <p:ph type="sldImg"/>
          </p:nvPr>
        </p:nvSpPr>
        <p:spPr>
          <a:solidFill>
            <a:srgbClr val="FFFFFF"/>
          </a:solidFill>
          <a:ln/>
        </p:spPr>
      </p:sp>
      <p:sp>
        <p:nvSpPr>
          <p:cNvPr id="284675"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9443CB6-3BCB-A149-8704-5AC1230A0F70}" type="slidenum">
              <a:rPr lang="en-US" sz="1200">
                <a:solidFill>
                  <a:srgbClr val="1F497D"/>
                </a:solidFill>
                <a:latin typeface="Times New Roman" charset="0"/>
                <a:ea typeface="Osaka" charset="0"/>
                <a:cs typeface="Osaka" charset="0"/>
              </a:rPr>
              <a:pPr algn="r" eaLnBrk="1" hangingPunct="1"/>
              <a:t>26</a:t>
            </a:fld>
            <a:endParaRPr lang="en-US" sz="1200">
              <a:solidFill>
                <a:srgbClr val="1F497D"/>
              </a:solidFill>
              <a:latin typeface="Times New Roman" charset="0"/>
              <a:ea typeface="Osaka" charset="0"/>
              <a:cs typeface="Osaka" charset="0"/>
            </a:endParaRPr>
          </a:p>
        </p:txBody>
      </p:sp>
      <p:sp>
        <p:nvSpPr>
          <p:cNvPr id="286722" name="Rectangle 2"/>
          <p:cNvSpPr>
            <a:spLocks noGrp="1" noRot="1" noChangeAspect="1" noChangeArrowheads="1" noTextEdit="1"/>
          </p:cNvSpPr>
          <p:nvPr>
            <p:ph type="sldImg"/>
          </p:nvPr>
        </p:nvSpPr>
        <p:spPr>
          <a:solidFill>
            <a:srgbClr val="FFFFFF"/>
          </a:solidFill>
          <a:ln/>
        </p:spPr>
      </p:sp>
      <p:sp>
        <p:nvSpPr>
          <p:cNvPr id="286723"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08CAF83-6F0A-004A-A0E8-877485F60281}" type="slidenum">
              <a:rPr lang="en-US" sz="1200">
                <a:solidFill>
                  <a:srgbClr val="1F497D"/>
                </a:solidFill>
                <a:latin typeface="Times New Roman" charset="0"/>
                <a:ea typeface="Osaka" charset="0"/>
                <a:cs typeface="Osaka" charset="0"/>
              </a:rPr>
              <a:pPr algn="r" eaLnBrk="1" hangingPunct="1"/>
              <a:t>27</a:t>
            </a:fld>
            <a:endParaRPr lang="en-US" sz="1200">
              <a:solidFill>
                <a:srgbClr val="1F497D"/>
              </a:solidFill>
              <a:latin typeface="Times New Roman" charset="0"/>
              <a:ea typeface="Osaka" charset="0"/>
              <a:cs typeface="Osaka" charset="0"/>
            </a:endParaRPr>
          </a:p>
        </p:txBody>
      </p:sp>
      <p:sp>
        <p:nvSpPr>
          <p:cNvPr id="288770" name="Rectangle 2"/>
          <p:cNvSpPr>
            <a:spLocks noGrp="1" noRot="1" noChangeAspect="1" noChangeArrowheads="1" noTextEdit="1"/>
          </p:cNvSpPr>
          <p:nvPr>
            <p:ph type="sldImg"/>
          </p:nvPr>
        </p:nvSpPr>
        <p:spPr>
          <a:solidFill>
            <a:srgbClr val="FFFFFF"/>
          </a:solidFill>
          <a:ln/>
        </p:spPr>
      </p:sp>
      <p:sp>
        <p:nvSpPr>
          <p:cNvPr id="288771"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2"/>
          <p:cNvSpPr>
            <a:spLocks noGrp="1" noRot="1" noChangeAspect="1" noChangeArrowheads="1" noTextEdit="1"/>
          </p:cNvSpPr>
          <p:nvPr>
            <p:ph type="sldImg"/>
          </p:nvPr>
        </p:nvSpPr>
        <p:spPr>
          <a:solidFill>
            <a:srgbClr val="FFFFFF"/>
          </a:solidFill>
          <a:ln/>
        </p:spPr>
      </p:sp>
      <p:sp>
        <p:nvSpPr>
          <p:cNvPr id="29081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1026"/>
          <p:cNvSpPr>
            <a:spLocks noGrp="1" noRot="1" noChangeAspect="1" noChangeArrowheads="1" noTextEdit="1"/>
          </p:cNvSpPr>
          <p:nvPr>
            <p:ph type="sldImg"/>
          </p:nvPr>
        </p:nvSpPr>
        <p:spPr>
          <a:solidFill>
            <a:srgbClr val="FFFFFF"/>
          </a:solidFill>
          <a:ln/>
        </p:spPr>
      </p:sp>
      <p:sp>
        <p:nvSpPr>
          <p:cNvPr id="292866"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2"/>
          <p:cNvSpPr>
            <a:spLocks noGrp="1" noRot="1" noChangeAspect="1" noChangeArrowheads="1" noTextEdit="1"/>
          </p:cNvSpPr>
          <p:nvPr>
            <p:ph type="sldImg"/>
          </p:nvPr>
        </p:nvSpPr>
        <p:spPr>
          <a:solidFill>
            <a:srgbClr val="FFFFFF"/>
          </a:solidFill>
          <a:ln/>
        </p:spPr>
      </p:sp>
      <p:sp>
        <p:nvSpPr>
          <p:cNvPr id="29491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6F6781-037B-C948-80C1-2A325A27EA10}" type="slidenum">
              <a:rPr lang="en-GB" sz="1200">
                <a:solidFill>
                  <a:srgbClr val="FFFFFF"/>
                </a:solidFill>
                <a:latin typeface="Comic Sans MS" charset="0"/>
              </a:rPr>
              <a:pPr eaLnBrk="1" hangingPunct="1"/>
              <a:t>31</a:t>
            </a:fld>
            <a:endParaRPr lang="en-GB" sz="1200">
              <a:solidFill>
                <a:srgbClr val="FFFFFF"/>
              </a:solidFill>
              <a:latin typeface="Comic Sans MS" charset="0"/>
            </a:endParaRPr>
          </a:p>
        </p:txBody>
      </p:sp>
      <p:sp>
        <p:nvSpPr>
          <p:cNvPr id="296962" name="Rectangle 2"/>
          <p:cNvSpPr>
            <a:spLocks noGrp="1" noRot="1" noChangeAspect="1" noChangeArrowheads="1"/>
          </p:cNvSpPr>
          <p:nvPr>
            <p:ph type="sldImg"/>
          </p:nvPr>
        </p:nvSpPr>
        <p:spPr>
          <a:solidFill>
            <a:srgbClr val="FFFFFF"/>
          </a:solidFill>
          <a:ln/>
        </p:spPr>
      </p:sp>
      <p:sp>
        <p:nvSpPr>
          <p:cNvPr id="2969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E7D1D9A-D983-E841-A154-336BBCD6DB04}" type="slidenum">
              <a:rPr lang="en-US" sz="1200">
                <a:solidFill>
                  <a:srgbClr val="000000"/>
                </a:solidFill>
              </a:rPr>
              <a:pPr/>
              <a:t>4</a:t>
            </a:fld>
            <a:endParaRPr lang="en-US" sz="1200">
              <a:solidFill>
                <a:srgbClr val="000000"/>
              </a:solidFill>
            </a:endParaRPr>
          </a:p>
        </p:txBody>
      </p:sp>
      <p:sp>
        <p:nvSpPr>
          <p:cNvPr id="246786" name="Rectangle 2"/>
          <p:cNvSpPr>
            <a:spLocks noGrp="1" noRot="1" noChangeAspect="1" noChangeArrowheads="1"/>
          </p:cNvSpPr>
          <p:nvPr>
            <p:ph type="sldImg"/>
          </p:nvPr>
        </p:nvSpPr>
        <p:spPr>
          <a:solidFill>
            <a:srgbClr val="FFFFFF"/>
          </a:solidFill>
          <a:ln/>
        </p:spPr>
      </p:sp>
      <p:sp>
        <p:nvSpPr>
          <p:cNvPr id="2467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2"/>
          <p:cNvSpPr>
            <a:spLocks noGrp="1" noRot="1" noChangeAspect="1" noChangeArrowheads="1" noTextEdit="1"/>
          </p:cNvSpPr>
          <p:nvPr>
            <p:ph type="sldImg"/>
          </p:nvPr>
        </p:nvSpPr>
        <p:spPr>
          <a:solidFill>
            <a:srgbClr val="FFFFFF"/>
          </a:solidFill>
          <a:ln/>
        </p:spPr>
      </p:sp>
      <p:sp>
        <p:nvSpPr>
          <p:cNvPr id="29901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88F676A-3323-B643-9C9A-29E522AC2FA4}" type="slidenum">
              <a:rPr lang="en-US" sz="1200">
                <a:solidFill>
                  <a:srgbClr val="1F497D"/>
                </a:solidFill>
                <a:latin typeface="Times New Roman" charset="0"/>
                <a:ea typeface="Osaka" charset="0"/>
                <a:cs typeface="Osaka" charset="0"/>
              </a:rPr>
              <a:pPr algn="r" eaLnBrk="1" hangingPunct="1"/>
              <a:t>33</a:t>
            </a:fld>
            <a:endParaRPr lang="en-US" sz="1200">
              <a:solidFill>
                <a:srgbClr val="1F497D"/>
              </a:solidFill>
              <a:latin typeface="Times New Roman" charset="0"/>
              <a:ea typeface="Osaka" charset="0"/>
              <a:cs typeface="Osaka" charset="0"/>
            </a:endParaRPr>
          </a:p>
        </p:txBody>
      </p:sp>
      <p:sp>
        <p:nvSpPr>
          <p:cNvPr id="301058" name="Rectangle 2"/>
          <p:cNvSpPr>
            <a:spLocks noGrp="1" noRot="1" noChangeAspect="1" noChangeArrowheads="1" noTextEdit="1"/>
          </p:cNvSpPr>
          <p:nvPr>
            <p:ph type="sldImg"/>
          </p:nvPr>
        </p:nvSpPr>
        <p:spPr>
          <a:solidFill>
            <a:srgbClr val="FFFFFF"/>
          </a:solidFill>
          <a:ln/>
        </p:spPr>
      </p:sp>
      <p:sp>
        <p:nvSpPr>
          <p:cNvPr id="301059"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BF9B4A0-0119-5D41-AC9D-97819219FE62}" type="slidenum">
              <a:rPr lang="en-US" sz="1200">
                <a:solidFill>
                  <a:srgbClr val="1F497D"/>
                </a:solidFill>
                <a:latin typeface="Times New Roman" charset="0"/>
                <a:ea typeface="Osaka" charset="0"/>
                <a:cs typeface="Osaka" charset="0"/>
              </a:rPr>
              <a:pPr algn="r" eaLnBrk="1" hangingPunct="1"/>
              <a:t>34</a:t>
            </a:fld>
            <a:endParaRPr lang="en-US" sz="1200">
              <a:solidFill>
                <a:srgbClr val="1F497D"/>
              </a:solidFill>
              <a:latin typeface="Times New Roman" charset="0"/>
              <a:ea typeface="Osaka" charset="0"/>
              <a:cs typeface="Osaka" charset="0"/>
            </a:endParaRPr>
          </a:p>
        </p:txBody>
      </p:sp>
      <p:sp>
        <p:nvSpPr>
          <p:cNvPr id="303106" name="Rectangle 2"/>
          <p:cNvSpPr>
            <a:spLocks noGrp="1" noRot="1" noChangeAspect="1" noChangeArrowheads="1" noTextEdit="1"/>
          </p:cNvSpPr>
          <p:nvPr>
            <p:ph type="sldImg"/>
          </p:nvPr>
        </p:nvSpPr>
        <p:spPr>
          <a:solidFill>
            <a:srgbClr val="FFFFFF"/>
          </a:solidFill>
          <a:ln/>
        </p:spPr>
      </p:sp>
      <p:sp>
        <p:nvSpPr>
          <p:cNvPr id="303107"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787B15A-D1C2-A344-BAEF-56EFB572ABDF}" type="slidenum">
              <a:rPr lang="en-US" sz="1200">
                <a:solidFill>
                  <a:srgbClr val="1F497D"/>
                </a:solidFill>
                <a:latin typeface="Times New Roman" charset="0"/>
                <a:ea typeface="Osaka" charset="0"/>
                <a:cs typeface="Osaka" charset="0"/>
              </a:rPr>
              <a:pPr algn="r" eaLnBrk="1" hangingPunct="1"/>
              <a:t>35</a:t>
            </a:fld>
            <a:endParaRPr lang="en-US" sz="1200">
              <a:solidFill>
                <a:srgbClr val="1F497D"/>
              </a:solidFill>
              <a:latin typeface="Times New Roman" charset="0"/>
              <a:ea typeface="Osaka" charset="0"/>
              <a:cs typeface="Osaka" charset="0"/>
            </a:endParaRPr>
          </a:p>
        </p:txBody>
      </p:sp>
      <p:sp>
        <p:nvSpPr>
          <p:cNvPr id="305154" name="Rectangle 2"/>
          <p:cNvSpPr>
            <a:spLocks noGrp="1" noRot="1" noChangeAspect="1" noChangeArrowheads="1" noTextEdit="1"/>
          </p:cNvSpPr>
          <p:nvPr>
            <p:ph type="sldImg"/>
          </p:nvPr>
        </p:nvSpPr>
        <p:spPr>
          <a:solidFill>
            <a:srgbClr val="FFFFFF"/>
          </a:solidFill>
          <a:ln/>
        </p:spPr>
      </p:sp>
      <p:sp>
        <p:nvSpPr>
          <p:cNvPr id="305155"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5B8E1AF-AEC1-F840-B0BB-F9400FA8A901}" type="slidenum">
              <a:rPr lang="en-US" sz="1200">
                <a:solidFill>
                  <a:srgbClr val="1F497D"/>
                </a:solidFill>
                <a:latin typeface="Times New Roman" charset="0"/>
                <a:ea typeface="Osaka" charset="0"/>
                <a:cs typeface="Osaka" charset="0"/>
              </a:rPr>
              <a:pPr algn="r" eaLnBrk="1" hangingPunct="1"/>
              <a:t>42</a:t>
            </a:fld>
            <a:endParaRPr lang="en-US" sz="1200">
              <a:solidFill>
                <a:srgbClr val="1F497D"/>
              </a:solidFill>
              <a:latin typeface="Times New Roman" charset="0"/>
              <a:ea typeface="Osaka" charset="0"/>
              <a:cs typeface="Osaka" charset="0"/>
            </a:endParaRPr>
          </a:p>
        </p:txBody>
      </p:sp>
      <p:sp>
        <p:nvSpPr>
          <p:cNvPr id="313346" name="Rectangle 2"/>
          <p:cNvSpPr>
            <a:spLocks noGrp="1" noRot="1" noChangeAspect="1" noChangeArrowheads="1" noTextEdit="1"/>
          </p:cNvSpPr>
          <p:nvPr>
            <p:ph type="sldImg"/>
          </p:nvPr>
        </p:nvSpPr>
        <p:spPr>
          <a:solidFill>
            <a:srgbClr val="FFFFFF"/>
          </a:solidFill>
          <a:ln/>
        </p:spPr>
      </p:sp>
      <p:sp>
        <p:nvSpPr>
          <p:cNvPr id="313347"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29A2DBA-6997-DA46-85DB-92AD55094EB2}" type="slidenum">
              <a:rPr lang="en-US" sz="1200">
                <a:solidFill>
                  <a:srgbClr val="1F497D"/>
                </a:solidFill>
                <a:latin typeface="Times New Roman" charset="0"/>
                <a:ea typeface="Osaka" charset="0"/>
                <a:cs typeface="Osaka" charset="0"/>
              </a:rPr>
              <a:pPr algn="r" eaLnBrk="1" hangingPunct="1"/>
              <a:t>43</a:t>
            </a:fld>
            <a:endParaRPr lang="en-US" sz="1200">
              <a:solidFill>
                <a:srgbClr val="1F497D"/>
              </a:solidFill>
              <a:latin typeface="Times New Roman" charset="0"/>
              <a:ea typeface="Osaka" charset="0"/>
              <a:cs typeface="Osaka" charset="0"/>
            </a:endParaRPr>
          </a:p>
        </p:txBody>
      </p:sp>
      <p:sp>
        <p:nvSpPr>
          <p:cNvPr id="315394" name="Rectangle 2"/>
          <p:cNvSpPr>
            <a:spLocks noGrp="1" noRot="1" noChangeAspect="1" noChangeArrowheads="1" noTextEdit="1"/>
          </p:cNvSpPr>
          <p:nvPr>
            <p:ph type="sldImg"/>
          </p:nvPr>
        </p:nvSpPr>
        <p:spPr>
          <a:solidFill>
            <a:srgbClr val="FFFFFF"/>
          </a:solidFill>
          <a:ln/>
        </p:spPr>
      </p:sp>
      <p:sp>
        <p:nvSpPr>
          <p:cNvPr id="315395"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22D9014-7BB7-8840-8C69-BA6D86FCC35E}" type="slidenum">
              <a:rPr lang="en-US" sz="1200">
                <a:solidFill>
                  <a:srgbClr val="1F497D"/>
                </a:solidFill>
                <a:latin typeface="Times New Roman" charset="0"/>
                <a:ea typeface="Osaka" charset="0"/>
                <a:cs typeface="Osaka" charset="0"/>
              </a:rPr>
              <a:pPr algn="r" eaLnBrk="1" hangingPunct="1"/>
              <a:t>44</a:t>
            </a:fld>
            <a:endParaRPr lang="en-US" sz="1200">
              <a:solidFill>
                <a:srgbClr val="1F497D"/>
              </a:solidFill>
              <a:latin typeface="Times New Roman" charset="0"/>
              <a:ea typeface="Osaka" charset="0"/>
              <a:cs typeface="Osaka" charset="0"/>
            </a:endParaRPr>
          </a:p>
        </p:txBody>
      </p:sp>
      <p:sp>
        <p:nvSpPr>
          <p:cNvPr id="317442" name="Rectangle 2"/>
          <p:cNvSpPr>
            <a:spLocks noGrp="1" noRot="1" noChangeAspect="1" noChangeArrowheads="1" noTextEdit="1"/>
          </p:cNvSpPr>
          <p:nvPr>
            <p:ph type="sldImg"/>
          </p:nvPr>
        </p:nvSpPr>
        <p:spPr>
          <a:solidFill>
            <a:srgbClr val="FFFFFF"/>
          </a:solidFill>
          <a:ln/>
        </p:spPr>
      </p:sp>
      <p:sp>
        <p:nvSpPr>
          <p:cNvPr id="317443"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9A1F163-5327-6B40-898A-3C8AFDA72B2B}" type="slidenum">
              <a:rPr lang="en-US" sz="1200">
                <a:solidFill>
                  <a:srgbClr val="1F497D"/>
                </a:solidFill>
                <a:latin typeface="Times New Roman" charset="0"/>
                <a:ea typeface="Osaka" charset="0"/>
                <a:cs typeface="Osaka" charset="0"/>
              </a:rPr>
              <a:pPr algn="r" eaLnBrk="1" hangingPunct="1"/>
              <a:t>45</a:t>
            </a:fld>
            <a:endParaRPr lang="en-US" sz="1200">
              <a:solidFill>
                <a:srgbClr val="1F497D"/>
              </a:solidFill>
              <a:latin typeface="Times New Roman" charset="0"/>
              <a:ea typeface="Osaka" charset="0"/>
              <a:cs typeface="Osaka" charset="0"/>
            </a:endParaRPr>
          </a:p>
        </p:txBody>
      </p:sp>
      <p:sp>
        <p:nvSpPr>
          <p:cNvPr id="319490" name="Rectangle 2"/>
          <p:cNvSpPr>
            <a:spLocks noGrp="1" noRot="1" noChangeAspect="1" noChangeArrowheads="1" noTextEdit="1"/>
          </p:cNvSpPr>
          <p:nvPr>
            <p:ph type="sldImg"/>
          </p:nvPr>
        </p:nvSpPr>
        <p:spPr>
          <a:solidFill>
            <a:srgbClr val="FFFFFF"/>
          </a:solidFill>
          <a:ln/>
        </p:spPr>
      </p:sp>
      <p:sp>
        <p:nvSpPr>
          <p:cNvPr id="319491"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1026"/>
          <p:cNvSpPr>
            <a:spLocks noGrp="1" noRot="1" noChangeAspect="1" noChangeArrowheads="1" noTextEdit="1"/>
          </p:cNvSpPr>
          <p:nvPr>
            <p:ph type="sldImg"/>
          </p:nvPr>
        </p:nvSpPr>
        <p:spPr>
          <a:solidFill>
            <a:srgbClr val="FFFFFF"/>
          </a:solidFill>
          <a:ln/>
        </p:spPr>
      </p:sp>
      <p:sp>
        <p:nvSpPr>
          <p:cNvPr id="321538"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DA12496-D9DD-A748-BF49-175079A324D8}" type="slidenum">
              <a:rPr lang="en-US" sz="1200">
                <a:solidFill>
                  <a:srgbClr val="FFFFFF"/>
                </a:solidFill>
              </a:rPr>
              <a:pPr eaLnBrk="1" hangingPunct="1"/>
              <a:t>47</a:t>
            </a:fld>
            <a:endParaRPr lang="en-US" sz="1200">
              <a:solidFill>
                <a:srgbClr val="FFFFFF"/>
              </a:solidFill>
            </a:endParaRPr>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A34C3FE-E3B1-2D49-9FA6-CA78661B4D44}" type="slidenum">
              <a:rPr lang="en-US" sz="1200">
                <a:solidFill>
                  <a:srgbClr val="000000"/>
                </a:solidFill>
              </a:rPr>
              <a:pPr/>
              <a:t>5</a:t>
            </a:fld>
            <a:endParaRPr lang="en-US" sz="1200">
              <a:solidFill>
                <a:srgbClr val="000000"/>
              </a:solidFill>
            </a:endParaRPr>
          </a:p>
        </p:txBody>
      </p:sp>
      <p:sp>
        <p:nvSpPr>
          <p:cNvPr id="248834" name="Rectangle 2"/>
          <p:cNvSpPr>
            <a:spLocks noGrp="1" noRot="1" noChangeAspect="1" noChangeArrowheads="1"/>
          </p:cNvSpPr>
          <p:nvPr>
            <p:ph type="sldImg"/>
          </p:nvPr>
        </p:nvSpPr>
        <p:spPr>
          <a:solidFill>
            <a:srgbClr val="FFFFFF"/>
          </a:solidFill>
          <a:ln/>
        </p:spPr>
      </p:sp>
      <p:sp>
        <p:nvSpPr>
          <p:cNvPr id="2488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31DE22-28A4-234E-95DB-5900D4FF5ABF}" type="slidenum">
              <a:rPr lang="en-US" sz="1200">
                <a:solidFill>
                  <a:srgbClr val="FFFFFF"/>
                </a:solidFill>
              </a:rPr>
              <a:pPr eaLnBrk="1" hangingPunct="1"/>
              <a:t>48</a:t>
            </a:fld>
            <a:endParaRPr lang="en-US" sz="1200">
              <a:solidFill>
                <a:srgbClr val="FFFFFF"/>
              </a:solidFill>
            </a:endParaRPr>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307741-5C34-7F44-B3C1-FDFC9BB6268B}" type="slidenum">
              <a:rPr lang="en-US" sz="1200">
                <a:solidFill>
                  <a:srgbClr val="FFFFFF"/>
                </a:solidFill>
              </a:rPr>
              <a:pPr eaLnBrk="1" hangingPunct="1"/>
              <a:t>49</a:t>
            </a:fld>
            <a:endParaRPr lang="en-US" sz="1200">
              <a:solidFill>
                <a:srgbClr val="FFFFFF"/>
              </a:solidFill>
            </a:endParaRPr>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AC57CE-F161-AF45-AFF0-AFFCA2B6547D}" type="slidenum">
              <a:rPr lang="en-US" sz="1200">
                <a:solidFill>
                  <a:srgbClr val="FFFFFF"/>
                </a:solidFill>
              </a:rPr>
              <a:pPr eaLnBrk="1" hangingPunct="1"/>
              <a:t>50</a:t>
            </a:fld>
            <a:endParaRPr lang="en-US" sz="1200">
              <a:solidFill>
                <a:srgbClr val="FFFFFF"/>
              </a:solidFill>
            </a:endParaRPr>
          </a:p>
        </p:txBody>
      </p:sp>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0C07F2-126C-7341-BD2C-B059385F0108}" type="slidenum">
              <a:rPr lang="en-US" sz="1200">
                <a:solidFill>
                  <a:srgbClr val="FFFFFF"/>
                </a:solidFill>
              </a:rPr>
              <a:pPr eaLnBrk="1" hangingPunct="1"/>
              <a:t>51</a:t>
            </a:fld>
            <a:endParaRPr lang="en-US" sz="1200">
              <a:solidFill>
                <a:srgbClr val="FFFFFF"/>
              </a:solidFill>
            </a:endParaRPr>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4FD1D65-B4AC-854D-AC50-C6B330103B25}" type="slidenum">
              <a:rPr lang="en-US" sz="1200">
                <a:solidFill>
                  <a:schemeClr val="tx2"/>
                </a:solidFill>
                <a:latin typeface="Times New Roman" charset="0"/>
                <a:ea typeface="Osaka" charset="0"/>
                <a:cs typeface="Osaka" charset="0"/>
              </a:rPr>
              <a:pPr algn="r" eaLnBrk="1" hangingPunct="1"/>
              <a:t>53</a:t>
            </a:fld>
            <a:endParaRPr lang="en-US" sz="1200">
              <a:solidFill>
                <a:schemeClr val="tx2"/>
              </a:solidFill>
              <a:latin typeface="Times New Roman" charset="0"/>
              <a:ea typeface="Osaka" charset="0"/>
              <a:cs typeface="Osaka" charset="0"/>
            </a:endParaRPr>
          </a:p>
        </p:txBody>
      </p:sp>
      <p:sp>
        <p:nvSpPr>
          <p:cNvPr id="334850" name="Rectangle 2"/>
          <p:cNvSpPr>
            <a:spLocks noGrp="1" noRot="1" noChangeAspect="1" noChangeArrowheads="1" noTextEdit="1"/>
          </p:cNvSpPr>
          <p:nvPr>
            <p:ph type="sldImg"/>
          </p:nvPr>
        </p:nvSpPr>
        <p:spPr>
          <a:solidFill>
            <a:srgbClr val="FFFFFF"/>
          </a:solidFill>
          <a:ln/>
        </p:spPr>
      </p:sp>
      <p:sp>
        <p:nvSpPr>
          <p:cNvPr id="334851"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B979747-7E42-5743-BEC1-D8C8EC5DF6B3}" type="slidenum">
              <a:rPr lang="en-US" sz="1200"/>
              <a:pPr/>
              <a:t>54</a:t>
            </a:fld>
            <a:endParaRPr lang="en-US" sz="1200"/>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0C49164-B0D8-7548-B688-5A5BCE9D1608}" type="slidenum">
              <a:rPr lang="en-US" sz="1200"/>
              <a:pPr/>
              <a:t>55</a:t>
            </a:fld>
            <a:endParaRPr lang="en-US" sz="1200"/>
          </a:p>
        </p:txBody>
      </p:sp>
      <p:sp>
        <p:nvSpPr>
          <p:cNvPr id="338946" name="Rectangle 2"/>
          <p:cNvSpPr>
            <a:spLocks noGrp="1" noRot="1" noChangeAspect="1" noChangeArrowheads="1"/>
          </p:cNvSpPr>
          <p:nvPr>
            <p:ph type="sldImg"/>
          </p:nvPr>
        </p:nvSpPr>
        <p:spPr>
          <a:solidFill>
            <a:srgbClr val="FFFFFF"/>
          </a:solidFill>
          <a:ln/>
        </p:spPr>
      </p:sp>
      <p:sp>
        <p:nvSpPr>
          <p:cNvPr id="3389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87667FE-3044-3A4B-BCFB-6E64DA6A40D7}" type="slidenum">
              <a:rPr lang="en-US" sz="1200"/>
              <a:pPr/>
              <a:t>56</a:t>
            </a:fld>
            <a:endParaRPr lang="en-US" sz="1200"/>
          </a:p>
        </p:txBody>
      </p:sp>
      <p:sp>
        <p:nvSpPr>
          <p:cNvPr id="340994" name="Rectangle 2"/>
          <p:cNvSpPr>
            <a:spLocks noGrp="1" noRot="1" noChangeAspect="1" noChangeArrowheads="1"/>
          </p:cNvSpPr>
          <p:nvPr>
            <p:ph type="sldImg"/>
          </p:nvPr>
        </p:nvSpPr>
        <p:spPr>
          <a:solidFill>
            <a:srgbClr val="FFFFFF"/>
          </a:solidFill>
          <a:ln/>
        </p:spPr>
      </p:sp>
      <p:sp>
        <p:nvSpPr>
          <p:cNvPr id="3409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DADDF2-8F2C-B643-B587-ACC795A90EA6}" type="slidenum">
              <a:rPr lang="en-US" sz="1200"/>
              <a:pPr/>
              <a:t>57</a:t>
            </a:fld>
            <a:endParaRPr lang="en-US" sz="1200"/>
          </a:p>
        </p:txBody>
      </p:sp>
      <p:sp>
        <p:nvSpPr>
          <p:cNvPr id="343042" name="Rectangle 2"/>
          <p:cNvSpPr>
            <a:spLocks noGrp="1" noRot="1" noChangeAspect="1" noChangeArrowheads="1"/>
          </p:cNvSpPr>
          <p:nvPr>
            <p:ph type="sldImg"/>
          </p:nvPr>
        </p:nvSpPr>
        <p:spPr>
          <a:solidFill>
            <a:srgbClr val="FFFFFF"/>
          </a:solidFill>
          <a:ln/>
        </p:spPr>
      </p:sp>
      <p:sp>
        <p:nvSpPr>
          <p:cNvPr id="3430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A1AD678-0F5C-8F4F-ACB3-8A27C7D67EDE}" type="slidenum">
              <a:rPr lang="en-US" sz="1200"/>
              <a:pPr/>
              <a:t>58</a:t>
            </a:fld>
            <a:endParaRPr lang="en-US" sz="1200"/>
          </a:p>
        </p:txBody>
      </p:sp>
      <p:sp>
        <p:nvSpPr>
          <p:cNvPr id="345090" name="Rectangle 2"/>
          <p:cNvSpPr>
            <a:spLocks noGrp="1" noRot="1" noChangeAspect="1" noChangeArrowheads="1"/>
          </p:cNvSpPr>
          <p:nvPr>
            <p:ph type="sldImg"/>
          </p:nvPr>
        </p:nvSpPr>
        <p:spPr>
          <a:solidFill>
            <a:srgbClr val="FFFFFF"/>
          </a:solidFill>
          <a:ln/>
        </p:spPr>
      </p:sp>
      <p:sp>
        <p:nvSpPr>
          <p:cNvPr id="3450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CD98BB6-AB4C-7A48-8DB7-E6E19095E668}" type="slidenum">
              <a:rPr lang="en-US" sz="1200">
                <a:solidFill>
                  <a:prstClr val="black"/>
                </a:solidFill>
              </a:rPr>
              <a:pPr/>
              <a:t>6</a:t>
            </a:fld>
            <a:endParaRPr lang="en-US" sz="1200">
              <a:solidFill>
                <a:prstClr val="black"/>
              </a:solidFill>
            </a:endParaRPr>
          </a:p>
        </p:txBody>
      </p:sp>
      <p:sp>
        <p:nvSpPr>
          <p:cNvPr id="942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0310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3EE90DA-CF4D-974A-8A90-5FFDC6F45771}" type="slidenum">
              <a:rPr lang="en-US" sz="1200"/>
              <a:pPr/>
              <a:t>59</a:t>
            </a:fld>
            <a:endParaRPr lang="en-US" sz="1200"/>
          </a:p>
        </p:txBody>
      </p:sp>
      <p:sp>
        <p:nvSpPr>
          <p:cNvPr id="347138" name="Rectangle 2"/>
          <p:cNvSpPr>
            <a:spLocks noGrp="1" noRot="1" noChangeAspect="1" noChangeArrowheads="1"/>
          </p:cNvSpPr>
          <p:nvPr>
            <p:ph type="sldImg"/>
          </p:nvPr>
        </p:nvSpPr>
        <p:spPr>
          <a:solidFill>
            <a:srgbClr val="FFFFFF"/>
          </a:solidFill>
          <a:ln/>
        </p:spPr>
      </p:sp>
      <p:sp>
        <p:nvSpPr>
          <p:cNvPr id="3471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D6C54D6-0D3E-464D-B1FF-EE062204E3A7}" type="slidenum">
              <a:rPr lang="en-US" sz="1200">
                <a:solidFill>
                  <a:srgbClr val="000000"/>
                </a:solidFill>
              </a:rPr>
              <a:pPr algn="r"/>
              <a:t>60</a:t>
            </a:fld>
            <a:endParaRPr lang="en-US" sz="1200">
              <a:solidFill>
                <a:srgbClr val="000000"/>
              </a:solidFill>
            </a:endParaRPr>
          </a:p>
        </p:txBody>
      </p:sp>
      <p:sp>
        <p:nvSpPr>
          <p:cNvPr id="349186" name="Rectangle 2"/>
          <p:cNvSpPr>
            <a:spLocks noGrp="1" noRot="1" noChangeAspect="1" noChangeArrowheads="1" noTextEdit="1"/>
          </p:cNvSpPr>
          <p:nvPr>
            <p:ph type="sldImg"/>
          </p:nvPr>
        </p:nvSpPr>
        <p:spPr>
          <a:xfrm>
            <a:off x="1143000" y="685800"/>
            <a:ext cx="4573588" cy="3429000"/>
          </a:xfrm>
          <a:ln/>
        </p:spPr>
      </p:sp>
      <p:sp>
        <p:nvSpPr>
          <p:cNvPr id="3491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7FD006-581F-4549-9C60-742585AADC00}" type="slidenum">
              <a:rPr lang="en-US" sz="1200">
                <a:solidFill>
                  <a:srgbClr val="FFFFFF"/>
                </a:solidFill>
              </a:rPr>
              <a:pPr eaLnBrk="1" hangingPunct="1"/>
              <a:t>61</a:t>
            </a:fld>
            <a:endParaRPr lang="en-US" sz="1200">
              <a:solidFill>
                <a:srgbClr val="FFFFFF"/>
              </a:solidFill>
            </a:endParaRPr>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63</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CD98BB6-AB4C-7A48-8DB7-E6E19095E668}" type="slidenum">
              <a:rPr lang="en-US" sz="1200">
                <a:solidFill>
                  <a:prstClr val="black"/>
                </a:solidFill>
              </a:rPr>
              <a:pPr/>
              <a:t>7</a:t>
            </a:fld>
            <a:endParaRPr lang="en-US" sz="1200">
              <a:solidFill>
                <a:prstClr val="black"/>
              </a:solidFill>
            </a:endParaRPr>
          </a:p>
        </p:txBody>
      </p:sp>
      <p:sp>
        <p:nvSpPr>
          <p:cNvPr id="942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0310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59D4C25-71D5-094D-80E0-3E930C92F7CC}" type="slidenum">
              <a:rPr lang="en-US" sz="1200">
                <a:solidFill>
                  <a:srgbClr val="000000"/>
                </a:solidFill>
              </a:rPr>
              <a:pPr/>
              <a:t>9</a:t>
            </a:fld>
            <a:endParaRPr lang="en-US" sz="1200">
              <a:solidFill>
                <a:srgbClr val="000000"/>
              </a:solidFill>
            </a:endParaRPr>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HS-07-Gifts-40</a:t>
            </a:r>
          </a:p>
          <a:p>
            <a:pPr eaLnBrk="1" hangingPunct="1"/>
            <a:r>
              <a:rPr lang="en-US" dirty="0">
                <a:latin typeface="Arial" charset="0"/>
                <a:ea typeface="ＭＳ Ｐゴシック" charset="0"/>
                <a:cs typeface="ＭＳ Ｐゴシック" charset="0"/>
              </a:rPr>
              <a:t>HS-08-Apostle-06</a:t>
            </a:r>
          </a:p>
          <a:p>
            <a:pPr eaLnBrk="1" hangingPunct="1"/>
            <a:r>
              <a:rPr lang="en-US" dirty="0">
                <a:latin typeface="Arial" charset="0"/>
                <a:ea typeface="ＭＳ Ｐゴシック" charset="0"/>
                <a:cs typeface="ＭＳ Ｐゴシック" charset="0"/>
              </a:rPr>
              <a:t>HS-09-Prophecy-09</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19FF71-1AF6-0D40-89CE-3CDB0E42BAC1}" type="slidenum">
              <a:rPr lang="en-US" sz="1200">
                <a:solidFill>
                  <a:srgbClr val="000000"/>
                </a:solidFill>
              </a:rPr>
              <a:pPr/>
              <a:t>10</a:t>
            </a:fld>
            <a:endParaRPr lang="en-US" sz="1200">
              <a:solidFill>
                <a:srgbClr val="000000"/>
              </a:solidFill>
            </a:endParaRPr>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F306CC9-D81D-8E44-AE30-CC214B67CA86}" type="slidenum">
              <a:rPr lang="en-US" sz="1200">
                <a:solidFill>
                  <a:srgbClr val="000000"/>
                </a:solidFill>
              </a:rPr>
              <a:pPr/>
              <a:t>11</a:t>
            </a:fld>
            <a:endParaRPr lang="en-US" sz="1200">
              <a:solidFill>
                <a:srgbClr val="000000"/>
              </a:solidFill>
            </a:endParaRPr>
          </a:p>
        </p:txBody>
      </p:sp>
      <p:sp>
        <p:nvSpPr>
          <p:cNvPr id="256002" name="Rectangle 2"/>
          <p:cNvSpPr>
            <a:spLocks noGrp="1" noRot="1" noChangeAspect="1" noChangeArrowheads="1"/>
          </p:cNvSpPr>
          <p:nvPr>
            <p:ph type="sldImg"/>
          </p:nvPr>
        </p:nvSpPr>
        <p:spPr>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0E8703-F404-2A4D-AAA5-5B43D7AC66E1}" type="slidenum">
              <a:rPr lang="en-US"/>
              <a:pPr>
                <a:defRPr/>
              </a:pPr>
              <a:t>‹#›</a:t>
            </a:fld>
            <a:endParaRPr lang="en-US"/>
          </a:p>
        </p:txBody>
      </p:sp>
    </p:spTree>
    <p:extLst>
      <p:ext uri="{BB962C8B-B14F-4D97-AF65-F5344CB8AC3E}">
        <p14:creationId xmlns:p14="http://schemas.microsoft.com/office/powerpoint/2010/main" val="3079406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BAD4ED-21B7-3247-98AA-79B837F39307}" type="slidenum">
              <a:rPr lang="en-US"/>
              <a:pPr>
                <a:defRPr/>
              </a:pPr>
              <a:t>‹#›</a:t>
            </a:fld>
            <a:endParaRPr lang="en-US"/>
          </a:p>
        </p:txBody>
      </p:sp>
    </p:spTree>
    <p:extLst>
      <p:ext uri="{BB962C8B-B14F-4D97-AF65-F5344CB8AC3E}">
        <p14:creationId xmlns:p14="http://schemas.microsoft.com/office/powerpoint/2010/main" val="19973382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F0D85942-51DC-A942-A2CD-FBD17DF7004F}" type="slidenum">
              <a:rPr lang="en-US"/>
              <a:pPr>
                <a:defRPr/>
              </a:pPr>
              <a:t>‹#›</a:t>
            </a:fld>
            <a:endParaRPr lang="en-US"/>
          </a:p>
        </p:txBody>
      </p:sp>
    </p:spTree>
    <p:extLst>
      <p:ext uri="{BB962C8B-B14F-4D97-AF65-F5344CB8AC3E}">
        <p14:creationId xmlns:p14="http://schemas.microsoft.com/office/powerpoint/2010/main" val="1212132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0 w 1699"/>
                <a:gd name="T1" fmla="*/ 2374 h 3264"/>
                <a:gd name="T2" fmla="*/ 0 w 1699"/>
                <a:gd name="T3" fmla="*/ 790 h 3264"/>
                <a:gd name="T4" fmla="*/ 0 w 1699"/>
                <a:gd name="T5" fmla="*/ 145 h 3264"/>
                <a:gd name="T6" fmla="*/ 0 w 1699"/>
                <a:gd name="T7" fmla="*/ 145 h 3264"/>
                <a:gd name="T8" fmla="*/ 0 w 1699"/>
                <a:gd name="T9" fmla="*/ 46 h 3264"/>
                <a:gd name="T10" fmla="*/ 0 w 1699"/>
                <a:gd name="T11" fmla="*/ 112 h 3264"/>
                <a:gd name="T12" fmla="*/ 0 w 1699"/>
                <a:gd name="T13" fmla="*/ 721 h 3264"/>
                <a:gd name="T14" fmla="*/ 0 w 1699"/>
                <a:gd name="T15" fmla="*/ 1833 h 3264"/>
                <a:gd name="T16" fmla="*/ 0 w 1699"/>
                <a:gd name="T17" fmla="*/ 3326 h 3264"/>
                <a:gd name="T18" fmla="*/ 0 w 1699"/>
                <a:gd name="T19" fmla="*/ 5314 h 3264"/>
                <a:gd name="T20" fmla="*/ 0 w 1699"/>
                <a:gd name="T21" fmla="*/ 7139 h 3264"/>
                <a:gd name="T22" fmla="*/ 0 w 1699"/>
                <a:gd name="T23" fmla="*/ 10078 h 3264"/>
                <a:gd name="T24" fmla="*/ 0 w 1699"/>
                <a:gd name="T25" fmla="*/ 12780 h 3264"/>
                <a:gd name="T26" fmla="*/ 0 w 1699"/>
                <a:gd name="T27" fmla="*/ 13797 h 3264"/>
                <a:gd name="T28" fmla="*/ 0 w 1699"/>
                <a:gd name="T29" fmla="*/ 14603 h 3264"/>
                <a:gd name="T30" fmla="*/ 0 w 1699"/>
                <a:gd name="T31" fmla="*/ 14603 h 3264"/>
                <a:gd name="T32" fmla="*/ 0 w 1699"/>
                <a:gd name="T33" fmla="*/ 14469 h 3264"/>
                <a:gd name="T34" fmla="*/ 0 w 1699"/>
                <a:gd name="T35" fmla="*/ 14671 h 3264"/>
                <a:gd name="T36" fmla="*/ 0 w 1699"/>
                <a:gd name="T37" fmla="*/ 14302 h 3264"/>
                <a:gd name="T38" fmla="*/ 0 w 1699"/>
                <a:gd name="T39" fmla="*/ 13321 h 3264"/>
                <a:gd name="T40" fmla="*/ 0 w 1699"/>
                <a:gd name="T41" fmla="*/ 11972 h 3264"/>
                <a:gd name="T42" fmla="*/ 0 w 1699"/>
                <a:gd name="T43" fmla="*/ 10078 h 3264"/>
                <a:gd name="T44" fmla="*/ 0 w 1699"/>
                <a:gd name="T45" fmla="*/ 8188 h 3264"/>
                <a:gd name="T46" fmla="*/ 0 w 1699"/>
                <a:gd name="T47" fmla="*/ 5686 h 3264"/>
                <a:gd name="T48" fmla="*/ 0 w 1699"/>
                <a:gd name="T49" fmla="*/ 4131 h 3264"/>
                <a:gd name="T50" fmla="*/ 0 w 1699"/>
                <a:gd name="T51" fmla="*/ 2374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4"/>
                <a:ext cx="2346" cy="655"/>
                <a:chOff x="1865" y="1810"/>
                <a:chExt cx="2346" cy="655"/>
              </a:xfrm>
            </p:grpSpPr>
            <p:sp>
              <p:nvSpPr>
                <p:cNvPr id="11" name="Freeform 6"/>
                <p:cNvSpPr>
                  <a:spLocks/>
                </p:cNvSpPr>
                <p:nvPr/>
              </p:nvSpPr>
              <p:spPr bwMode="auto">
                <a:xfrm>
                  <a:off x="2051" y="2007"/>
                  <a:ext cx="2160" cy="458"/>
                </a:xfrm>
                <a:custGeom>
                  <a:avLst/>
                  <a:gdLst>
                    <a:gd name="T0" fmla="*/ 7 w 2161"/>
                    <a:gd name="T1" fmla="*/ 139 h 457"/>
                    <a:gd name="T2" fmla="*/ 89 w 2161"/>
                    <a:gd name="T3" fmla="*/ 269 h 457"/>
                    <a:gd name="T4" fmla="*/ 187 w 2161"/>
                    <a:gd name="T5" fmla="*/ 336 h 457"/>
                    <a:gd name="T6" fmla="*/ 351 w 2161"/>
                    <a:gd name="T7" fmla="*/ 306 h 457"/>
                    <a:gd name="T8" fmla="*/ 561 w 2161"/>
                    <a:gd name="T9" fmla="*/ 284 h 457"/>
                    <a:gd name="T10" fmla="*/ 852 w 2161"/>
                    <a:gd name="T11" fmla="*/ 262 h 457"/>
                    <a:gd name="T12" fmla="*/ 1164 w 2161"/>
                    <a:gd name="T13" fmla="*/ 262 h 457"/>
                    <a:gd name="T14" fmla="*/ 1538 w 2161"/>
                    <a:gd name="T15" fmla="*/ 321 h 457"/>
                    <a:gd name="T16" fmla="*/ 1755 w 2161"/>
                    <a:gd name="T17" fmla="*/ 404 h 457"/>
                    <a:gd name="T18" fmla="*/ 1904 w 2161"/>
                    <a:gd name="T19" fmla="*/ 456 h 457"/>
                    <a:gd name="T20" fmla="*/ 2046 w 2161"/>
                    <a:gd name="T21" fmla="*/ 426 h 457"/>
                    <a:gd name="T22" fmla="*/ 2106 w 2161"/>
                    <a:gd name="T23" fmla="*/ 351 h 457"/>
                    <a:gd name="T24" fmla="*/ 2106 w 2161"/>
                    <a:gd name="T25" fmla="*/ 254 h 457"/>
                    <a:gd name="T26" fmla="*/ 2001 w 2161"/>
                    <a:gd name="T27" fmla="*/ 154 h 457"/>
                    <a:gd name="T28" fmla="*/ 1164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7"/>
                <p:cNvSpPr>
                  <a:spLocks/>
                </p:cNvSpPr>
                <p:nvPr/>
              </p:nvSpPr>
              <p:spPr bwMode="auto">
                <a:xfrm>
                  <a:off x="1865" y="1810"/>
                  <a:ext cx="2340" cy="586"/>
                </a:xfrm>
                <a:custGeom>
                  <a:avLst/>
                  <a:gdLst>
                    <a:gd name="T0" fmla="*/ 506 w 2341"/>
                    <a:gd name="T1" fmla="*/ 444 h 585"/>
                    <a:gd name="T2" fmla="*/ 274 w 2341"/>
                    <a:gd name="T3" fmla="*/ 518 h 585"/>
                    <a:gd name="T4" fmla="*/ 72 w 2341"/>
                    <a:gd name="T5" fmla="*/ 489 h 585"/>
                    <a:gd name="T6" fmla="*/ 5 w 2341"/>
                    <a:gd name="T7" fmla="*/ 376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4 w 2341"/>
                    <a:gd name="T19" fmla="*/ 7 h 585"/>
                    <a:gd name="T20" fmla="*/ 1775 w 2341"/>
                    <a:gd name="T21" fmla="*/ 7 h 585"/>
                    <a:gd name="T22" fmla="*/ 2201 w 2341"/>
                    <a:gd name="T23" fmla="*/ 52 h 585"/>
                    <a:gd name="T24" fmla="*/ 2284 w 2341"/>
                    <a:gd name="T25" fmla="*/ 111 h 585"/>
                    <a:gd name="T26" fmla="*/ 2329 w 2341"/>
                    <a:gd name="T27" fmla="*/ 246 h 585"/>
                    <a:gd name="T28" fmla="*/ 2336 w 2341"/>
                    <a:gd name="T29" fmla="*/ 376 h 585"/>
                    <a:gd name="T30" fmla="*/ 2321 w 2341"/>
                    <a:gd name="T31" fmla="*/ 459 h 585"/>
                    <a:gd name="T32" fmla="*/ 2336 w 2341"/>
                    <a:gd name="T33" fmla="*/ 541 h 585"/>
                    <a:gd name="T34" fmla="*/ 2306 w 2341"/>
                    <a:gd name="T35" fmla="*/ 586 h 585"/>
                    <a:gd name="T36" fmla="*/ 2231 w 2341"/>
                    <a:gd name="T37" fmla="*/ 556 h 585"/>
                    <a:gd name="T38" fmla="*/ 2059 w 2341"/>
                    <a:gd name="T39" fmla="*/ 489 h 585"/>
                    <a:gd name="T40" fmla="*/ 1775 w 2341"/>
                    <a:gd name="T41" fmla="*/ 451 h 585"/>
                    <a:gd name="T42" fmla="*/ 1610 w 2341"/>
                    <a:gd name="T43" fmla="*/ 451 h 585"/>
                    <a:gd name="T44" fmla="*/ 1326 w 2341"/>
                    <a:gd name="T45" fmla="*/ 421 h 585"/>
                    <a:gd name="T46" fmla="*/ 1192 w 2341"/>
                    <a:gd name="T47" fmla="*/ 414 h 585"/>
                    <a:gd name="T48" fmla="*/ 895 w 2341"/>
                    <a:gd name="T49" fmla="*/ 429 h 585"/>
                    <a:gd name="T50" fmla="*/ 671 w 2341"/>
                    <a:gd name="T51" fmla="*/ 414 h 585"/>
                    <a:gd name="T52" fmla="*/ 506 w 2341"/>
                    <a:gd name="T53" fmla="*/ 444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9" name="Freeform 9"/>
              <p:cNvSpPr>
                <a:spLocks/>
              </p:cNvSpPr>
              <p:nvPr/>
            </p:nvSpPr>
            <p:spPr bwMode="auto">
              <a:xfrm>
                <a:off x="3352" y="3074"/>
                <a:ext cx="156" cy="338"/>
              </a:xfrm>
              <a:custGeom>
                <a:avLst/>
                <a:gdLst>
                  <a:gd name="T0" fmla="*/ 87 w 157"/>
                  <a:gd name="T1" fmla="*/ 8 h 337"/>
                  <a:gd name="T2" fmla="*/ 154 w 157"/>
                  <a:gd name="T3" fmla="*/ 198 h 337"/>
                  <a:gd name="T4" fmla="*/ 139 w 157"/>
                  <a:gd name="T5" fmla="*/ 340 h 337"/>
                  <a:gd name="T6" fmla="*/ 0 w 157"/>
                  <a:gd name="T7" fmla="*/ 0 h 337"/>
                  <a:gd name="T8" fmla="*/ 87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10"/>
              <p:cNvSpPr>
                <a:spLocks/>
              </p:cNvSpPr>
              <p:nvPr/>
            </p:nvSpPr>
            <p:spPr bwMode="auto">
              <a:xfrm>
                <a:off x="3306" y="3127"/>
                <a:ext cx="809" cy="397"/>
              </a:xfrm>
              <a:custGeom>
                <a:avLst/>
                <a:gdLst>
                  <a:gd name="T0" fmla="*/ 0 w 808"/>
                  <a:gd name="T1" fmla="*/ 369 h 396"/>
                  <a:gd name="T2" fmla="*/ 105 w 808"/>
                  <a:gd name="T3" fmla="*/ 369 h 396"/>
                  <a:gd name="T4" fmla="*/ 255 w 808"/>
                  <a:gd name="T5" fmla="*/ 309 h 396"/>
                  <a:gd name="T6" fmla="*/ 474 w 808"/>
                  <a:gd name="T7" fmla="*/ 112 h 396"/>
                  <a:gd name="T8" fmla="*/ 307 w 808"/>
                  <a:gd name="T9" fmla="*/ 67 h 396"/>
                  <a:gd name="T10" fmla="*/ 232 w 808"/>
                  <a:gd name="T11" fmla="*/ 22 h 396"/>
                  <a:gd name="T12" fmla="*/ 352 w 808"/>
                  <a:gd name="T13" fmla="*/ 22 h 396"/>
                  <a:gd name="T14" fmla="*/ 527 w 808"/>
                  <a:gd name="T15" fmla="*/ 74 h 396"/>
                  <a:gd name="T16" fmla="*/ 624 w 808"/>
                  <a:gd name="T17" fmla="*/ 0 h 396"/>
                  <a:gd name="T18" fmla="*/ 684 w 808"/>
                  <a:gd name="T19" fmla="*/ 0 h 396"/>
                  <a:gd name="T20" fmla="*/ 579 w 808"/>
                  <a:gd name="T21" fmla="*/ 82 h 396"/>
                  <a:gd name="T22" fmla="*/ 804 w 808"/>
                  <a:gd name="T23" fmla="*/ 134 h 396"/>
                  <a:gd name="T24" fmla="*/ 811 w 808"/>
                  <a:gd name="T25" fmla="*/ 212 h 396"/>
                  <a:gd name="T26" fmla="*/ 519 w 808"/>
                  <a:gd name="T27" fmla="*/ 134 h 396"/>
                  <a:gd name="T28" fmla="*/ 344 w 808"/>
                  <a:gd name="T29" fmla="*/ 294 h 396"/>
                  <a:gd name="T30" fmla="*/ 277 w 808"/>
                  <a:gd name="T31" fmla="*/ 347 h 396"/>
                  <a:gd name="T32" fmla="*/ 157 w 808"/>
                  <a:gd name="T33" fmla="*/ 399 h 396"/>
                  <a:gd name="T34" fmla="*/ 0 w 808"/>
                  <a:gd name="T35" fmla="*/ 369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sp>
        <p:nvSpPr>
          <p:cNvPr id="34827" name="Rectangle 11"/>
          <p:cNvSpPr>
            <a:spLocks noGrp="1" noChangeArrowheads="1"/>
          </p:cNvSpPr>
          <p:nvPr>
            <p:ph type="ctrTitle"/>
          </p:nvPr>
        </p:nvSpPr>
        <p:spPr>
          <a:xfrm>
            <a:off x="685800" y="1416050"/>
            <a:ext cx="7772400" cy="1403350"/>
          </a:xfrm>
        </p:spPr>
        <p:txBody>
          <a:bodyPr anchor="b"/>
          <a:lstStyle>
            <a:lvl1pPr algn="ctr">
              <a:defRPr/>
            </a:lvl1pPr>
          </a:lstStyle>
          <a:p>
            <a:r>
              <a:rPr lang="en-US"/>
              <a:t>Click to edit Master title style</a:t>
            </a:r>
          </a:p>
        </p:txBody>
      </p:sp>
      <p:sp>
        <p:nvSpPr>
          <p:cNvPr id="34828" name="Rectangle 12"/>
          <p:cNvSpPr>
            <a:spLocks noGrp="1" noChangeArrowheads="1"/>
          </p:cNvSpPr>
          <p:nvPr>
            <p:ph type="subTitle" idx="1"/>
          </p:nvPr>
        </p:nvSpPr>
        <p:spPr>
          <a:xfrm>
            <a:off x="1371600" y="3886200"/>
            <a:ext cx="6400800" cy="106680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eaLnBrk="0" hangingPunct="0">
              <a:defRPr/>
            </a:lvl1pPr>
          </a:lstStyle>
          <a:p>
            <a:pPr>
              <a:defRPr/>
            </a:pPr>
            <a:endParaRPr lang="en-US"/>
          </a:p>
        </p:txBody>
      </p:sp>
      <p:sp>
        <p:nvSpPr>
          <p:cNvPr id="14" name="Rectangle 14"/>
          <p:cNvSpPr>
            <a:spLocks noGrp="1" noChangeArrowheads="1"/>
          </p:cNvSpPr>
          <p:nvPr>
            <p:ph type="ftr" sz="quarter" idx="11"/>
          </p:nvPr>
        </p:nvSpPr>
        <p:spPr>
          <a:xfrm>
            <a:off x="3124200" y="6324600"/>
            <a:ext cx="2895600" cy="457200"/>
          </a:xfrm>
        </p:spPr>
        <p:txBody>
          <a:bodyPr/>
          <a:lstStyle>
            <a:lvl1pPr eaLnBrk="0" hangingPunct="0">
              <a:defRPr/>
            </a:lvl1pPr>
          </a:lstStyle>
          <a:p>
            <a:pPr>
              <a:defRPr/>
            </a:pPr>
            <a:endParaRPr lang="en-US"/>
          </a:p>
        </p:txBody>
      </p:sp>
      <p:sp>
        <p:nvSpPr>
          <p:cNvPr id="15" name="Rectangle 15"/>
          <p:cNvSpPr>
            <a:spLocks noGrp="1" noChangeArrowheads="1"/>
          </p:cNvSpPr>
          <p:nvPr>
            <p:ph type="sldNum" sz="quarter" idx="12"/>
          </p:nvPr>
        </p:nvSpPr>
        <p:spPr>
          <a:xfrm>
            <a:off x="6553200" y="6324600"/>
            <a:ext cx="1905000" cy="457200"/>
          </a:xfrm>
        </p:spPr>
        <p:txBody>
          <a:bodyPr/>
          <a:lstStyle>
            <a:lvl1pPr eaLnBrk="0" hangingPunct="0">
              <a:defRPr/>
            </a:lvl1pPr>
          </a:lstStyle>
          <a:p>
            <a:pPr>
              <a:defRPr/>
            </a:pPr>
            <a:fld id="{056DC5A1-3043-0C42-B243-D9164D79A263}" type="slidenum">
              <a:rPr lang="en-US"/>
              <a:pPr>
                <a:defRPr/>
              </a:pPr>
              <a:t>‹#›</a:t>
            </a:fld>
            <a:endParaRPr lang="en-US"/>
          </a:p>
        </p:txBody>
      </p:sp>
    </p:spTree>
    <p:extLst>
      <p:ext uri="{BB962C8B-B14F-4D97-AF65-F5344CB8AC3E}">
        <p14:creationId xmlns:p14="http://schemas.microsoft.com/office/powerpoint/2010/main" val="4112978610"/>
      </p:ext>
    </p:extLst>
  </p:cSld>
  <p:clrMapOvr>
    <a:masterClrMapping/>
  </p:clrMapOvr>
  <p:transition>
    <p:fade thruBlk="1"/>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AECCBE3-C395-0A47-89DE-3FCAF105549B}" type="slidenum">
              <a:rPr lang="en-US"/>
              <a:pPr>
                <a:defRPr/>
              </a:pPr>
              <a:t>‹#›</a:t>
            </a:fld>
            <a:endParaRPr lang="en-US"/>
          </a:p>
        </p:txBody>
      </p:sp>
    </p:spTree>
    <p:extLst>
      <p:ext uri="{BB962C8B-B14F-4D97-AF65-F5344CB8AC3E}">
        <p14:creationId xmlns:p14="http://schemas.microsoft.com/office/powerpoint/2010/main" val="27279167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A52C26BF-257A-3144-9214-D82E161E510B}" type="slidenum">
              <a:rPr lang="en-US"/>
              <a:pPr>
                <a:defRPr/>
              </a:pPr>
              <a:t>‹#›</a:t>
            </a:fld>
            <a:endParaRPr lang="en-US"/>
          </a:p>
        </p:txBody>
      </p:sp>
    </p:spTree>
    <p:extLst>
      <p:ext uri="{BB962C8B-B14F-4D97-AF65-F5344CB8AC3E}">
        <p14:creationId xmlns:p14="http://schemas.microsoft.com/office/powerpoint/2010/main" val="383440350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C21C972C-95D2-EE44-B8BD-DC69A719CAF8}" type="slidenum">
              <a:rPr lang="en-US"/>
              <a:pPr>
                <a:defRPr/>
              </a:pPr>
              <a:t>‹#›</a:t>
            </a:fld>
            <a:endParaRPr lang="en-US"/>
          </a:p>
        </p:txBody>
      </p:sp>
    </p:spTree>
    <p:extLst>
      <p:ext uri="{BB962C8B-B14F-4D97-AF65-F5344CB8AC3E}">
        <p14:creationId xmlns:p14="http://schemas.microsoft.com/office/powerpoint/2010/main" val="3537342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6602A4D9-9075-EA4A-A377-FA369A7F1FD2}" type="slidenum">
              <a:rPr lang="en-US"/>
              <a:pPr>
                <a:defRPr/>
              </a:pPr>
              <a:t>‹#›</a:t>
            </a:fld>
            <a:endParaRPr lang="en-US"/>
          </a:p>
        </p:txBody>
      </p:sp>
    </p:spTree>
    <p:extLst>
      <p:ext uri="{BB962C8B-B14F-4D97-AF65-F5344CB8AC3E}">
        <p14:creationId xmlns:p14="http://schemas.microsoft.com/office/powerpoint/2010/main" val="29417819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86AED311-360D-9641-A2E9-2D53DE39365A}" type="slidenum">
              <a:rPr lang="en-US"/>
              <a:pPr>
                <a:defRPr/>
              </a:pPr>
              <a:t>‹#›</a:t>
            </a:fld>
            <a:endParaRPr lang="en-US"/>
          </a:p>
        </p:txBody>
      </p:sp>
    </p:spTree>
    <p:extLst>
      <p:ext uri="{BB962C8B-B14F-4D97-AF65-F5344CB8AC3E}">
        <p14:creationId xmlns:p14="http://schemas.microsoft.com/office/powerpoint/2010/main" val="35132284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9EA6290C-5DB8-7945-A76E-003C8D7CA861}" type="slidenum">
              <a:rPr lang="en-US"/>
              <a:pPr>
                <a:defRPr/>
              </a:pPr>
              <a:t>‹#›</a:t>
            </a:fld>
            <a:endParaRPr lang="en-US"/>
          </a:p>
        </p:txBody>
      </p:sp>
    </p:spTree>
    <p:extLst>
      <p:ext uri="{BB962C8B-B14F-4D97-AF65-F5344CB8AC3E}">
        <p14:creationId xmlns:p14="http://schemas.microsoft.com/office/powerpoint/2010/main" val="15938149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03423ECA-C4AA-6E44-9FBD-7A0AA8083D2B}" type="slidenum">
              <a:rPr lang="en-US"/>
              <a:pPr>
                <a:defRPr/>
              </a:pPr>
              <a:t>‹#›</a:t>
            </a:fld>
            <a:endParaRPr lang="en-US"/>
          </a:p>
        </p:txBody>
      </p:sp>
    </p:spTree>
    <p:extLst>
      <p:ext uri="{BB962C8B-B14F-4D97-AF65-F5344CB8AC3E}">
        <p14:creationId xmlns:p14="http://schemas.microsoft.com/office/powerpoint/2010/main" val="35030017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1628E5CB-C4E2-A647-8071-03482387AEBA}" type="slidenum">
              <a:rPr lang="en-US"/>
              <a:pPr>
                <a:defRPr/>
              </a:pPr>
              <a:t>‹#›</a:t>
            </a:fld>
            <a:endParaRPr lang="en-US"/>
          </a:p>
        </p:txBody>
      </p:sp>
    </p:spTree>
    <p:extLst>
      <p:ext uri="{BB962C8B-B14F-4D97-AF65-F5344CB8AC3E}">
        <p14:creationId xmlns:p14="http://schemas.microsoft.com/office/powerpoint/2010/main" val="3520993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AEAFFD-C9D0-1248-BF28-53558D0E1072}" type="slidenum">
              <a:rPr lang="en-US"/>
              <a:pPr>
                <a:defRPr/>
              </a:pPr>
              <a:t>‹#›</a:t>
            </a:fld>
            <a:endParaRPr lang="en-US"/>
          </a:p>
        </p:txBody>
      </p:sp>
    </p:spTree>
    <p:extLst>
      <p:ext uri="{BB962C8B-B14F-4D97-AF65-F5344CB8AC3E}">
        <p14:creationId xmlns:p14="http://schemas.microsoft.com/office/powerpoint/2010/main" val="537699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4500457F-8F0A-B94B-908B-41E6A061B850}" type="slidenum">
              <a:rPr lang="en-US"/>
              <a:pPr>
                <a:defRPr/>
              </a:pPr>
              <a:t>‹#›</a:t>
            </a:fld>
            <a:endParaRPr lang="en-US"/>
          </a:p>
        </p:txBody>
      </p:sp>
    </p:spTree>
    <p:extLst>
      <p:ext uri="{BB962C8B-B14F-4D97-AF65-F5344CB8AC3E}">
        <p14:creationId xmlns:p14="http://schemas.microsoft.com/office/powerpoint/2010/main" val="25519405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3376E4D-A812-E44B-A3ED-A5655733C0C5}" type="slidenum">
              <a:rPr lang="en-US"/>
              <a:pPr>
                <a:defRPr/>
              </a:pPr>
              <a:t>‹#›</a:t>
            </a:fld>
            <a:endParaRPr lang="en-US"/>
          </a:p>
        </p:txBody>
      </p:sp>
    </p:spTree>
    <p:extLst>
      <p:ext uri="{BB962C8B-B14F-4D97-AF65-F5344CB8AC3E}">
        <p14:creationId xmlns:p14="http://schemas.microsoft.com/office/powerpoint/2010/main" val="19720952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67EFA18-5A6A-C747-B02A-774C84326638}" type="slidenum">
              <a:rPr lang="en-US"/>
              <a:pPr>
                <a:defRPr/>
              </a:pPr>
              <a:t>‹#›</a:t>
            </a:fld>
            <a:endParaRPr lang="en-US"/>
          </a:p>
        </p:txBody>
      </p:sp>
    </p:spTree>
    <p:extLst>
      <p:ext uri="{BB962C8B-B14F-4D97-AF65-F5344CB8AC3E}">
        <p14:creationId xmlns:p14="http://schemas.microsoft.com/office/powerpoint/2010/main" val="20597628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0 w 1699"/>
                <a:gd name="T1" fmla="*/ 2374 h 3264"/>
                <a:gd name="T2" fmla="*/ 0 w 1699"/>
                <a:gd name="T3" fmla="*/ 790 h 3264"/>
                <a:gd name="T4" fmla="*/ 0 w 1699"/>
                <a:gd name="T5" fmla="*/ 145 h 3264"/>
                <a:gd name="T6" fmla="*/ 0 w 1699"/>
                <a:gd name="T7" fmla="*/ 145 h 3264"/>
                <a:gd name="T8" fmla="*/ 0 w 1699"/>
                <a:gd name="T9" fmla="*/ 46 h 3264"/>
                <a:gd name="T10" fmla="*/ 0 w 1699"/>
                <a:gd name="T11" fmla="*/ 112 h 3264"/>
                <a:gd name="T12" fmla="*/ 0 w 1699"/>
                <a:gd name="T13" fmla="*/ 721 h 3264"/>
                <a:gd name="T14" fmla="*/ 0 w 1699"/>
                <a:gd name="T15" fmla="*/ 1833 h 3264"/>
                <a:gd name="T16" fmla="*/ 0 w 1699"/>
                <a:gd name="T17" fmla="*/ 3326 h 3264"/>
                <a:gd name="T18" fmla="*/ 0 w 1699"/>
                <a:gd name="T19" fmla="*/ 5314 h 3264"/>
                <a:gd name="T20" fmla="*/ 0 w 1699"/>
                <a:gd name="T21" fmla="*/ 7139 h 3264"/>
                <a:gd name="T22" fmla="*/ 0 w 1699"/>
                <a:gd name="T23" fmla="*/ 10078 h 3264"/>
                <a:gd name="T24" fmla="*/ 0 w 1699"/>
                <a:gd name="T25" fmla="*/ 12780 h 3264"/>
                <a:gd name="T26" fmla="*/ 0 w 1699"/>
                <a:gd name="T27" fmla="*/ 13797 h 3264"/>
                <a:gd name="T28" fmla="*/ 0 w 1699"/>
                <a:gd name="T29" fmla="*/ 14603 h 3264"/>
                <a:gd name="T30" fmla="*/ 0 w 1699"/>
                <a:gd name="T31" fmla="*/ 14603 h 3264"/>
                <a:gd name="T32" fmla="*/ 0 w 1699"/>
                <a:gd name="T33" fmla="*/ 14469 h 3264"/>
                <a:gd name="T34" fmla="*/ 0 w 1699"/>
                <a:gd name="T35" fmla="*/ 14671 h 3264"/>
                <a:gd name="T36" fmla="*/ 0 w 1699"/>
                <a:gd name="T37" fmla="*/ 14302 h 3264"/>
                <a:gd name="T38" fmla="*/ 0 w 1699"/>
                <a:gd name="T39" fmla="*/ 13321 h 3264"/>
                <a:gd name="T40" fmla="*/ 0 w 1699"/>
                <a:gd name="T41" fmla="*/ 11972 h 3264"/>
                <a:gd name="T42" fmla="*/ 0 w 1699"/>
                <a:gd name="T43" fmla="*/ 10078 h 3264"/>
                <a:gd name="T44" fmla="*/ 0 w 1699"/>
                <a:gd name="T45" fmla="*/ 8188 h 3264"/>
                <a:gd name="T46" fmla="*/ 0 w 1699"/>
                <a:gd name="T47" fmla="*/ 5686 h 3264"/>
                <a:gd name="T48" fmla="*/ 0 w 1699"/>
                <a:gd name="T49" fmla="*/ 4131 h 3264"/>
                <a:gd name="T50" fmla="*/ 0 w 1699"/>
                <a:gd name="T51" fmla="*/ 2374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4"/>
                <a:ext cx="2346" cy="655"/>
                <a:chOff x="1865" y="1810"/>
                <a:chExt cx="2346" cy="655"/>
              </a:xfrm>
            </p:grpSpPr>
            <p:sp>
              <p:nvSpPr>
                <p:cNvPr id="11" name="Freeform 6"/>
                <p:cNvSpPr>
                  <a:spLocks/>
                </p:cNvSpPr>
                <p:nvPr/>
              </p:nvSpPr>
              <p:spPr bwMode="auto">
                <a:xfrm>
                  <a:off x="2051" y="2007"/>
                  <a:ext cx="2160" cy="458"/>
                </a:xfrm>
                <a:custGeom>
                  <a:avLst/>
                  <a:gdLst>
                    <a:gd name="T0" fmla="*/ 7 w 2161"/>
                    <a:gd name="T1" fmla="*/ 139 h 457"/>
                    <a:gd name="T2" fmla="*/ 89 w 2161"/>
                    <a:gd name="T3" fmla="*/ 269 h 457"/>
                    <a:gd name="T4" fmla="*/ 187 w 2161"/>
                    <a:gd name="T5" fmla="*/ 336 h 457"/>
                    <a:gd name="T6" fmla="*/ 351 w 2161"/>
                    <a:gd name="T7" fmla="*/ 306 h 457"/>
                    <a:gd name="T8" fmla="*/ 561 w 2161"/>
                    <a:gd name="T9" fmla="*/ 284 h 457"/>
                    <a:gd name="T10" fmla="*/ 852 w 2161"/>
                    <a:gd name="T11" fmla="*/ 262 h 457"/>
                    <a:gd name="T12" fmla="*/ 1164 w 2161"/>
                    <a:gd name="T13" fmla="*/ 262 h 457"/>
                    <a:gd name="T14" fmla="*/ 1538 w 2161"/>
                    <a:gd name="T15" fmla="*/ 321 h 457"/>
                    <a:gd name="T16" fmla="*/ 1755 w 2161"/>
                    <a:gd name="T17" fmla="*/ 404 h 457"/>
                    <a:gd name="T18" fmla="*/ 1904 w 2161"/>
                    <a:gd name="T19" fmla="*/ 456 h 457"/>
                    <a:gd name="T20" fmla="*/ 2046 w 2161"/>
                    <a:gd name="T21" fmla="*/ 426 h 457"/>
                    <a:gd name="T22" fmla="*/ 2106 w 2161"/>
                    <a:gd name="T23" fmla="*/ 351 h 457"/>
                    <a:gd name="T24" fmla="*/ 2106 w 2161"/>
                    <a:gd name="T25" fmla="*/ 254 h 457"/>
                    <a:gd name="T26" fmla="*/ 2001 w 2161"/>
                    <a:gd name="T27" fmla="*/ 154 h 457"/>
                    <a:gd name="T28" fmla="*/ 1164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7"/>
                <p:cNvSpPr>
                  <a:spLocks/>
                </p:cNvSpPr>
                <p:nvPr/>
              </p:nvSpPr>
              <p:spPr bwMode="auto">
                <a:xfrm>
                  <a:off x="1865" y="1810"/>
                  <a:ext cx="2340" cy="586"/>
                </a:xfrm>
                <a:custGeom>
                  <a:avLst/>
                  <a:gdLst>
                    <a:gd name="T0" fmla="*/ 506 w 2341"/>
                    <a:gd name="T1" fmla="*/ 444 h 585"/>
                    <a:gd name="T2" fmla="*/ 274 w 2341"/>
                    <a:gd name="T3" fmla="*/ 518 h 585"/>
                    <a:gd name="T4" fmla="*/ 72 w 2341"/>
                    <a:gd name="T5" fmla="*/ 489 h 585"/>
                    <a:gd name="T6" fmla="*/ 5 w 2341"/>
                    <a:gd name="T7" fmla="*/ 376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4 w 2341"/>
                    <a:gd name="T19" fmla="*/ 7 h 585"/>
                    <a:gd name="T20" fmla="*/ 1775 w 2341"/>
                    <a:gd name="T21" fmla="*/ 7 h 585"/>
                    <a:gd name="T22" fmla="*/ 2201 w 2341"/>
                    <a:gd name="T23" fmla="*/ 52 h 585"/>
                    <a:gd name="T24" fmla="*/ 2284 w 2341"/>
                    <a:gd name="T25" fmla="*/ 111 h 585"/>
                    <a:gd name="T26" fmla="*/ 2329 w 2341"/>
                    <a:gd name="T27" fmla="*/ 246 h 585"/>
                    <a:gd name="T28" fmla="*/ 2336 w 2341"/>
                    <a:gd name="T29" fmla="*/ 376 h 585"/>
                    <a:gd name="T30" fmla="*/ 2321 w 2341"/>
                    <a:gd name="T31" fmla="*/ 459 h 585"/>
                    <a:gd name="T32" fmla="*/ 2336 w 2341"/>
                    <a:gd name="T33" fmla="*/ 541 h 585"/>
                    <a:gd name="T34" fmla="*/ 2306 w 2341"/>
                    <a:gd name="T35" fmla="*/ 586 h 585"/>
                    <a:gd name="T36" fmla="*/ 2231 w 2341"/>
                    <a:gd name="T37" fmla="*/ 556 h 585"/>
                    <a:gd name="T38" fmla="*/ 2059 w 2341"/>
                    <a:gd name="T39" fmla="*/ 489 h 585"/>
                    <a:gd name="T40" fmla="*/ 1775 w 2341"/>
                    <a:gd name="T41" fmla="*/ 451 h 585"/>
                    <a:gd name="T42" fmla="*/ 1610 w 2341"/>
                    <a:gd name="T43" fmla="*/ 451 h 585"/>
                    <a:gd name="T44" fmla="*/ 1326 w 2341"/>
                    <a:gd name="T45" fmla="*/ 421 h 585"/>
                    <a:gd name="T46" fmla="*/ 1192 w 2341"/>
                    <a:gd name="T47" fmla="*/ 414 h 585"/>
                    <a:gd name="T48" fmla="*/ 895 w 2341"/>
                    <a:gd name="T49" fmla="*/ 429 h 585"/>
                    <a:gd name="T50" fmla="*/ 671 w 2341"/>
                    <a:gd name="T51" fmla="*/ 414 h 585"/>
                    <a:gd name="T52" fmla="*/ 506 w 2341"/>
                    <a:gd name="T53" fmla="*/ 444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9" name="Freeform 9"/>
              <p:cNvSpPr>
                <a:spLocks/>
              </p:cNvSpPr>
              <p:nvPr/>
            </p:nvSpPr>
            <p:spPr bwMode="auto">
              <a:xfrm>
                <a:off x="3352" y="3074"/>
                <a:ext cx="156" cy="338"/>
              </a:xfrm>
              <a:custGeom>
                <a:avLst/>
                <a:gdLst>
                  <a:gd name="T0" fmla="*/ 87 w 157"/>
                  <a:gd name="T1" fmla="*/ 8 h 337"/>
                  <a:gd name="T2" fmla="*/ 154 w 157"/>
                  <a:gd name="T3" fmla="*/ 198 h 337"/>
                  <a:gd name="T4" fmla="*/ 139 w 157"/>
                  <a:gd name="T5" fmla="*/ 340 h 337"/>
                  <a:gd name="T6" fmla="*/ 0 w 157"/>
                  <a:gd name="T7" fmla="*/ 0 h 337"/>
                  <a:gd name="T8" fmla="*/ 87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10"/>
              <p:cNvSpPr>
                <a:spLocks/>
              </p:cNvSpPr>
              <p:nvPr/>
            </p:nvSpPr>
            <p:spPr bwMode="auto">
              <a:xfrm>
                <a:off x="3306" y="3127"/>
                <a:ext cx="809" cy="397"/>
              </a:xfrm>
              <a:custGeom>
                <a:avLst/>
                <a:gdLst>
                  <a:gd name="T0" fmla="*/ 0 w 808"/>
                  <a:gd name="T1" fmla="*/ 369 h 396"/>
                  <a:gd name="T2" fmla="*/ 105 w 808"/>
                  <a:gd name="T3" fmla="*/ 369 h 396"/>
                  <a:gd name="T4" fmla="*/ 255 w 808"/>
                  <a:gd name="T5" fmla="*/ 309 h 396"/>
                  <a:gd name="T6" fmla="*/ 474 w 808"/>
                  <a:gd name="T7" fmla="*/ 112 h 396"/>
                  <a:gd name="T8" fmla="*/ 307 w 808"/>
                  <a:gd name="T9" fmla="*/ 67 h 396"/>
                  <a:gd name="T10" fmla="*/ 232 w 808"/>
                  <a:gd name="T11" fmla="*/ 22 h 396"/>
                  <a:gd name="T12" fmla="*/ 352 w 808"/>
                  <a:gd name="T13" fmla="*/ 22 h 396"/>
                  <a:gd name="T14" fmla="*/ 527 w 808"/>
                  <a:gd name="T15" fmla="*/ 74 h 396"/>
                  <a:gd name="T16" fmla="*/ 624 w 808"/>
                  <a:gd name="T17" fmla="*/ 0 h 396"/>
                  <a:gd name="T18" fmla="*/ 684 w 808"/>
                  <a:gd name="T19" fmla="*/ 0 h 396"/>
                  <a:gd name="T20" fmla="*/ 579 w 808"/>
                  <a:gd name="T21" fmla="*/ 82 h 396"/>
                  <a:gd name="T22" fmla="*/ 804 w 808"/>
                  <a:gd name="T23" fmla="*/ 134 h 396"/>
                  <a:gd name="T24" fmla="*/ 811 w 808"/>
                  <a:gd name="T25" fmla="*/ 212 h 396"/>
                  <a:gd name="T26" fmla="*/ 519 w 808"/>
                  <a:gd name="T27" fmla="*/ 134 h 396"/>
                  <a:gd name="T28" fmla="*/ 344 w 808"/>
                  <a:gd name="T29" fmla="*/ 294 h 396"/>
                  <a:gd name="T30" fmla="*/ 277 w 808"/>
                  <a:gd name="T31" fmla="*/ 347 h 396"/>
                  <a:gd name="T32" fmla="*/ 157 w 808"/>
                  <a:gd name="T33" fmla="*/ 399 h 396"/>
                  <a:gd name="T34" fmla="*/ 0 w 808"/>
                  <a:gd name="T35" fmla="*/ 369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sp>
        <p:nvSpPr>
          <p:cNvPr id="34827" name="Rectangle 11"/>
          <p:cNvSpPr>
            <a:spLocks noGrp="1" noChangeArrowheads="1"/>
          </p:cNvSpPr>
          <p:nvPr>
            <p:ph type="ctrTitle"/>
          </p:nvPr>
        </p:nvSpPr>
        <p:spPr>
          <a:xfrm>
            <a:off x="685800" y="1416050"/>
            <a:ext cx="7772400" cy="1403350"/>
          </a:xfrm>
        </p:spPr>
        <p:txBody>
          <a:bodyPr anchor="b"/>
          <a:lstStyle>
            <a:lvl1pPr algn="ctr">
              <a:defRPr/>
            </a:lvl1pPr>
          </a:lstStyle>
          <a:p>
            <a:r>
              <a:rPr lang="en-US"/>
              <a:t>Click to edit Master title style</a:t>
            </a:r>
          </a:p>
        </p:txBody>
      </p:sp>
      <p:sp>
        <p:nvSpPr>
          <p:cNvPr id="34828" name="Rectangle 12"/>
          <p:cNvSpPr>
            <a:spLocks noGrp="1" noChangeArrowheads="1"/>
          </p:cNvSpPr>
          <p:nvPr>
            <p:ph type="subTitle" idx="1"/>
          </p:nvPr>
        </p:nvSpPr>
        <p:spPr>
          <a:xfrm>
            <a:off x="1371600" y="3886200"/>
            <a:ext cx="6400800" cy="106680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eaLnBrk="0" hangingPunct="0">
              <a:defRPr/>
            </a:lvl1pPr>
          </a:lstStyle>
          <a:p>
            <a:pPr>
              <a:defRPr/>
            </a:pPr>
            <a:endParaRPr lang="en-US"/>
          </a:p>
        </p:txBody>
      </p:sp>
      <p:sp>
        <p:nvSpPr>
          <p:cNvPr id="14" name="Rectangle 14"/>
          <p:cNvSpPr>
            <a:spLocks noGrp="1" noChangeArrowheads="1"/>
          </p:cNvSpPr>
          <p:nvPr>
            <p:ph type="ftr" sz="quarter" idx="11"/>
          </p:nvPr>
        </p:nvSpPr>
        <p:spPr>
          <a:xfrm>
            <a:off x="3124200" y="6324600"/>
            <a:ext cx="2895600" cy="457200"/>
          </a:xfrm>
        </p:spPr>
        <p:txBody>
          <a:bodyPr/>
          <a:lstStyle>
            <a:lvl1pPr eaLnBrk="0" hangingPunct="0">
              <a:defRPr/>
            </a:lvl1pPr>
          </a:lstStyle>
          <a:p>
            <a:pPr>
              <a:defRPr/>
            </a:pPr>
            <a:endParaRPr lang="en-US"/>
          </a:p>
        </p:txBody>
      </p:sp>
      <p:sp>
        <p:nvSpPr>
          <p:cNvPr id="15" name="Rectangle 15"/>
          <p:cNvSpPr>
            <a:spLocks noGrp="1" noChangeArrowheads="1"/>
          </p:cNvSpPr>
          <p:nvPr>
            <p:ph type="sldNum" sz="quarter" idx="12"/>
          </p:nvPr>
        </p:nvSpPr>
        <p:spPr>
          <a:xfrm>
            <a:off x="6553200" y="6324600"/>
            <a:ext cx="1905000" cy="457200"/>
          </a:xfrm>
        </p:spPr>
        <p:txBody>
          <a:bodyPr/>
          <a:lstStyle>
            <a:lvl1pPr eaLnBrk="0" hangingPunct="0">
              <a:defRPr/>
            </a:lvl1pPr>
          </a:lstStyle>
          <a:p>
            <a:pPr>
              <a:defRPr/>
            </a:pPr>
            <a:fld id="{DBA57AE4-604B-B14F-9AE9-A9DD0526CA23}" type="slidenum">
              <a:rPr lang="en-US"/>
              <a:pPr>
                <a:defRPr/>
              </a:pPr>
              <a:t>‹#›</a:t>
            </a:fld>
            <a:endParaRPr lang="en-US"/>
          </a:p>
        </p:txBody>
      </p:sp>
    </p:spTree>
    <p:extLst>
      <p:ext uri="{BB962C8B-B14F-4D97-AF65-F5344CB8AC3E}">
        <p14:creationId xmlns:p14="http://schemas.microsoft.com/office/powerpoint/2010/main" val="3817236211"/>
      </p:ext>
    </p:extLst>
  </p:cSld>
  <p:clrMapOvr>
    <a:masterClrMapping/>
  </p:clrMapOvr>
  <p:transition>
    <p:fade thruBlk="1"/>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9"/>
          <p:cNvSpPr>
            <a:spLocks noGrp="1" noChangeArrowheads="1"/>
          </p:cNvSpPr>
          <p:nvPr>
            <p:ph type="sldNum" sz="quarter" idx="12"/>
          </p:nvPr>
        </p:nvSpPr>
        <p:spPr/>
        <p:txBody>
          <a:bodyPr/>
          <a:lstStyle>
            <a:lvl1pPr eaLnBrk="0" hangingPunct="0">
              <a:defRPr/>
            </a:lvl1pPr>
          </a:lstStyle>
          <a:p>
            <a:pPr>
              <a:defRPr/>
            </a:pPr>
            <a:fld id="{170DC6CA-4C9B-DA40-B11C-C8646E970403}" type="slidenum">
              <a:rPr lang="en-US"/>
              <a:pPr>
                <a:defRPr/>
              </a:pPr>
              <a:t>‹#›</a:t>
            </a:fld>
            <a:endParaRPr lang="en-US"/>
          </a:p>
        </p:txBody>
      </p:sp>
    </p:spTree>
    <p:extLst>
      <p:ext uri="{BB962C8B-B14F-4D97-AF65-F5344CB8AC3E}">
        <p14:creationId xmlns:p14="http://schemas.microsoft.com/office/powerpoint/2010/main" val="2446452915"/>
      </p:ext>
    </p:extLst>
  </p:cSld>
  <p:clrMapOvr>
    <a:masterClrMapping/>
  </p:clrMapOvr>
  <p:transition>
    <p:fade thruBlk="1"/>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9"/>
          <p:cNvSpPr>
            <a:spLocks noGrp="1" noChangeArrowheads="1"/>
          </p:cNvSpPr>
          <p:nvPr>
            <p:ph type="sldNum" sz="quarter" idx="12"/>
          </p:nvPr>
        </p:nvSpPr>
        <p:spPr/>
        <p:txBody>
          <a:bodyPr/>
          <a:lstStyle>
            <a:lvl1pPr eaLnBrk="0" hangingPunct="0">
              <a:defRPr/>
            </a:lvl1pPr>
          </a:lstStyle>
          <a:p>
            <a:pPr>
              <a:defRPr/>
            </a:pPr>
            <a:fld id="{41D1D48F-0C45-8547-8AC6-ED1FBB17A292}" type="slidenum">
              <a:rPr lang="en-US"/>
              <a:pPr>
                <a:defRPr/>
              </a:pPr>
              <a:t>‹#›</a:t>
            </a:fld>
            <a:endParaRPr lang="en-US"/>
          </a:p>
        </p:txBody>
      </p:sp>
    </p:spTree>
    <p:extLst>
      <p:ext uri="{BB962C8B-B14F-4D97-AF65-F5344CB8AC3E}">
        <p14:creationId xmlns:p14="http://schemas.microsoft.com/office/powerpoint/2010/main" val="3604213368"/>
      </p:ext>
    </p:extLst>
  </p:cSld>
  <p:clrMapOvr>
    <a:masterClrMapping/>
  </p:clrMapOvr>
  <p:transition>
    <p:fade thruBlk="1"/>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8"/>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9"/>
          <p:cNvSpPr>
            <a:spLocks noGrp="1" noChangeArrowheads="1"/>
          </p:cNvSpPr>
          <p:nvPr>
            <p:ph type="sldNum" sz="quarter" idx="12"/>
          </p:nvPr>
        </p:nvSpPr>
        <p:spPr/>
        <p:txBody>
          <a:bodyPr/>
          <a:lstStyle>
            <a:lvl1pPr eaLnBrk="0" hangingPunct="0">
              <a:defRPr/>
            </a:lvl1pPr>
          </a:lstStyle>
          <a:p>
            <a:pPr>
              <a:defRPr/>
            </a:pPr>
            <a:fld id="{18E4674A-5F5D-814F-AF41-4239A4E676FA}" type="slidenum">
              <a:rPr lang="en-US"/>
              <a:pPr>
                <a:defRPr/>
              </a:pPr>
              <a:t>‹#›</a:t>
            </a:fld>
            <a:endParaRPr lang="en-US"/>
          </a:p>
        </p:txBody>
      </p:sp>
    </p:spTree>
    <p:extLst>
      <p:ext uri="{BB962C8B-B14F-4D97-AF65-F5344CB8AC3E}">
        <p14:creationId xmlns:p14="http://schemas.microsoft.com/office/powerpoint/2010/main" val="3162420626"/>
      </p:ext>
    </p:extLst>
  </p:cSld>
  <p:clrMapOvr>
    <a:masterClrMapping/>
  </p:clrMapOvr>
  <p:transition>
    <p:fade thruBlk="1"/>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8"/>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9"/>
          <p:cNvSpPr>
            <a:spLocks noGrp="1" noChangeArrowheads="1"/>
          </p:cNvSpPr>
          <p:nvPr>
            <p:ph type="sldNum" sz="quarter" idx="12"/>
          </p:nvPr>
        </p:nvSpPr>
        <p:spPr/>
        <p:txBody>
          <a:bodyPr/>
          <a:lstStyle>
            <a:lvl1pPr eaLnBrk="0" hangingPunct="0">
              <a:defRPr/>
            </a:lvl1pPr>
          </a:lstStyle>
          <a:p>
            <a:pPr>
              <a:defRPr/>
            </a:pPr>
            <a:fld id="{D5FBEB19-4076-8749-AFD3-2FBEF63F586F}" type="slidenum">
              <a:rPr lang="en-US"/>
              <a:pPr>
                <a:defRPr/>
              </a:pPr>
              <a:t>‹#›</a:t>
            </a:fld>
            <a:endParaRPr lang="en-US"/>
          </a:p>
        </p:txBody>
      </p:sp>
    </p:spTree>
    <p:extLst>
      <p:ext uri="{BB962C8B-B14F-4D97-AF65-F5344CB8AC3E}">
        <p14:creationId xmlns:p14="http://schemas.microsoft.com/office/powerpoint/2010/main" val="1196894491"/>
      </p:ext>
    </p:extLst>
  </p:cSld>
  <p:clrMapOvr>
    <a:masterClrMapping/>
  </p:clrMapOvr>
  <p:transition>
    <p:fade thruBlk="1"/>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8"/>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9"/>
          <p:cNvSpPr>
            <a:spLocks noGrp="1" noChangeArrowheads="1"/>
          </p:cNvSpPr>
          <p:nvPr>
            <p:ph type="sldNum" sz="quarter" idx="12"/>
          </p:nvPr>
        </p:nvSpPr>
        <p:spPr/>
        <p:txBody>
          <a:bodyPr/>
          <a:lstStyle>
            <a:lvl1pPr eaLnBrk="0" hangingPunct="0">
              <a:defRPr/>
            </a:lvl1pPr>
          </a:lstStyle>
          <a:p>
            <a:pPr>
              <a:defRPr/>
            </a:pPr>
            <a:fld id="{78C40F8A-0D6B-734F-A7FA-4F7C5CBF2EF7}" type="slidenum">
              <a:rPr lang="en-US"/>
              <a:pPr>
                <a:defRPr/>
              </a:pPr>
              <a:t>‹#›</a:t>
            </a:fld>
            <a:endParaRPr lang="en-US"/>
          </a:p>
        </p:txBody>
      </p:sp>
    </p:spTree>
    <p:extLst>
      <p:ext uri="{BB962C8B-B14F-4D97-AF65-F5344CB8AC3E}">
        <p14:creationId xmlns:p14="http://schemas.microsoft.com/office/powerpoint/2010/main" val="3827562013"/>
      </p:ext>
    </p:extLst>
  </p:cSld>
  <p:clrMapOvr>
    <a:masterClrMapping/>
  </p:clrMapOvr>
  <p:transition>
    <p:fade thruBlk="1"/>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8"/>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9"/>
          <p:cNvSpPr>
            <a:spLocks noGrp="1" noChangeArrowheads="1"/>
          </p:cNvSpPr>
          <p:nvPr>
            <p:ph type="sldNum" sz="quarter" idx="12"/>
          </p:nvPr>
        </p:nvSpPr>
        <p:spPr/>
        <p:txBody>
          <a:bodyPr/>
          <a:lstStyle>
            <a:lvl1pPr eaLnBrk="0" hangingPunct="0">
              <a:defRPr/>
            </a:lvl1pPr>
          </a:lstStyle>
          <a:p>
            <a:pPr>
              <a:defRPr/>
            </a:pPr>
            <a:fld id="{0971BA23-8773-0D4F-B1CA-6377F32763C2}" type="slidenum">
              <a:rPr lang="en-US"/>
              <a:pPr>
                <a:defRPr/>
              </a:pPr>
              <a:t>‹#›</a:t>
            </a:fld>
            <a:endParaRPr lang="en-US"/>
          </a:p>
        </p:txBody>
      </p:sp>
    </p:spTree>
    <p:extLst>
      <p:ext uri="{BB962C8B-B14F-4D97-AF65-F5344CB8AC3E}">
        <p14:creationId xmlns:p14="http://schemas.microsoft.com/office/powerpoint/2010/main" val="1154735541"/>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9459" name="Rectangle 3"/>
          <p:cNvSpPr>
            <a:spLocks noGrp="1" noChangeArrowheads="1"/>
          </p:cNvSpPr>
          <p:nvPr>
            <p:ph type="subTitle" idx="1"/>
          </p:nvPr>
        </p:nvSpPr>
        <p:spPr>
          <a:xfrm>
            <a:off x="1371600" y="3886200"/>
            <a:ext cx="6400800" cy="1752600"/>
          </a:xfrm>
        </p:spPr>
        <p:txBody>
          <a:bodyPr/>
          <a:lstStyle>
            <a:lvl1pPr marL="0" indent="0" algn="ctr">
              <a:buFont typeface="Times" pitchFamily="-112"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047CCA-9D9C-2049-9D28-9C5352F2CFB5}" type="slidenum">
              <a:rPr lang="en-US"/>
              <a:pPr>
                <a:defRPr/>
              </a:pPr>
              <a:t>‹#›</a:t>
            </a:fld>
            <a:endParaRPr lang="en-US"/>
          </a:p>
        </p:txBody>
      </p:sp>
    </p:spTree>
    <p:extLst>
      <p:ext uri="{BB962C8B-B14F-4D97-AF65-F5344CB8AC3E}">
        <p14:creationId xmlns:p14="http://schemas.microsoft.com/office/powerpoint/2010/main" val="55345601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8"/>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9"/>
          <p:cNvSpPr>
            <a:spLocks noGrp="1" noChangeArrowheads="1"/>
          </p:cNvSpPr>
          <p:nvPr>
            <p:ph type="sldNum" sz="quarter" idx="12"/>
          </p:nvPr>
        </p:nvSpPr>
        <p:spPr/>
        <p:txBody>
          <a:bodyPr/>
          <a:lstStyle>
            <a:lvl1pPr eaLnBrk="0" hangingPunct="0">
              <a:defRPr/>
            </a:lvl1pPr>
          </a:lstStyle>
          <a:p>
            <a:pPr>
              <a:defRPr/>
            </a:pPr>
            <a:fld id="{3717F515-4F4A-A845-849D-7AFD9825F213}" type="slidenum">
              <a:rPr lang="en-US"/>
              <a:pPr>
                <a:defRPr/>
              </a:pPr>
              <a:t>‹#›</a:t>
            </a:fld>
            <a:endParaRPr lang="en-US"/>
          </a:p>
        </p:txBody>
      </p:sp>
    </p:spTree>
    <p:extLst>
      <p:ext uri="{BB962C8B-B14F-4D97-AF65-F5344CB8AC3E}">
        <p14:creationId xmlns:p14="http://schemas.microsoft.com/office/powerpoint/2010/main" val="2275694459"/>
      </p:ext>
    </p:extLst>
  </p:cSld>
  <p:clrMapOvr>
    <a:masterClrMapping/>
  </p:clrMapOvr>
  <p:transition>
    <p:fade thruBlk="1"/>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8"/>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9"/>
          <p:cNvSpPr>
            <a:spLocks noGrp="1" noChangeArrowheads="1"/>
          </p:cNvSpPr>
          <p:nvPr>
            <p:ph type="sldNum" sz="quarter" idx="12"/>
          </p:nvPr>
        </p:nvSpPr>
        <p:spPr/>
        <p:txBody>
          <a:bodyPr/>
          <a:lstStyle>
            <a:lvl1pPr eaLnBrk="0" hangingPunct="0">
              <a:defRPr/>
            </a:lvl1pPr>
          </a:lstStyle>
          <a:p>
            <a:pPr>
              <a:defRPr/>
            </a:pPr>
            <a:fld id="{A38D66D4-AD9D-924B-A2D7-2F6740A7245B}" type="slidenum">
              <a:rPr lang="en-US"/>
              <a:pPr>
                <a:defRPr/>
              </a:pPr>
              <a:t>‹#›</a:t>
            </a:fld>
            <a:endParaRPr lang="en-US"/>
          </a:p>
        </p:txBody>
      </p:sp>
    </p:spTree>
    <p:extLst>
      <p:ext uri="{BB962C8B-B14F-4D97-AF65-F5344CB8AC3E}">
        <p14:creationId xmlns:p14="http://schemas.microsoft.com/office/powerpoint/2010/main" val="4079450185"/>
      </p:ext>
    </p:extLst>
  </p:cSld>
  <p:clrMapOvr>
    <a:masterClrMapping/>
  </p:clrMapOvr>
  <p:transition>
    <p:fade thruBlk="1"/>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9"/>
          <p:cNvSpPr>
            <a:spLocks noGrp="1" noChangeArrowheads="1"/>
          </p:cNvSpPr>
          <p:nvPr>
            <p:ph type="sldNum" sz="quarter" idx="12"/>
          </p:nvPr>
        </p:nvSpPr>
        <p:spPr/>
        <p:txBody>
          <a:bodyPr/>
          <a:lstStyle>
            <a:lvl1pPr eaLnBrk="0" hangingPunct="0">
              <a:defRPr/>
            </a:lvl1pPr>
          </a:lstStyle>
          <a:p>
            <a:pPr>
              <a:defRPr/>
            </a:pPr>
            <a:fld id="{F47A1A1E-848E-C64F-8390-66162EFC0226}" type="slidenum">
              <a:rPr lang="en-US"/>
              <a:pPr>
                <a:defRPr/>
              </a:pPr>
              <a:t>‹#›</a:t>
            </a:fld>
            <a:endParaRPr lang="en-US"/>
          </a:p>
        </p:txBody>
      </p:sp>
    </p:spTree>
    <p:extLst>
      <p:ext uri="{BB962C8B-B14F-4D97-AF65-F5344CB8AC3E}">
        <p14:creationId xmlns:p14="http://schemas.microsoft.com/office/powerpoint/2010/main" val="3854211759"/>
      </p:ext>
    </p:extLst>
  </p:cSld>
  <p:clrMapOvr>
    <a:masterClrMapping/>
  </p:clrMapOvr>
  <p:transition>
    <p:fade thruBlk="1"/>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547688"/>
            <a:ext cx="2147888" cy="5624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547688"/>
            <a:ext cx="6294437" cy="5624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9"/>
          <p:cNvSpPr>
            <a:spLocks noGrp="1" noChangeArrowheads="1"/>
          </p:cNvSpPr>
          <p:nvPr>
            <p:ph type="sldNum" sz="quarter" idx="12"/>
          </p:nvPr>
        </p:nvSpPr>
        <p:spPr/>
        <p:txBody>
          <a:bodyPr/>
          <a:lstStyle>
            <a:lvl1pPr eaLnBrk="0" hangingPunct="0">
              <a:defRPr/>
            </a:lvl1pPr>
          </a:lstStyle>
          <a:p>
            <a:pPr>
              <a:defRPr/>
            </a:pPr>
            <a:fld id="{FFF79E74-F331-5946-A607-A24B6108270B}" type="slidenum">
              <a:rPr lang="en-US"/>
              <a:pPr>
                <a:defRPr/>
              </a:pPr>
              <a:t>‹#›</a:t>
            </a:fld>
            <a:endParaRPr lang="en-US"/>
          </a:p>
        </p:txBody>
      </p:sp>
    </p:spTree>
    <p:extLst>
      <p:ext uri="{BB962C8B-B14F-4D97-AF65-F5344CB8AC3E}">
        <p14:creationId xmlns:p14="http://schemas.microsoft.com/office/powerpoint/2010/main" val="448111083"/>
      </p:ext>
    </p:extLst>
  </p:cSld>
  <p:clrMapOvr>
    <a:masterClrMapping/>
  </p:clrMapOvr>
  <p:transition>
    <p:fade thruBlk="1"/>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27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36EA5D2-F7B3-CD4F-846A-64EA54D7D978}" type="slidenum">
              <a:rPr lang="en-US"/>
              <a:pPr>
                <a:defRPr/>
              </a:pPr>
              <a:t>‹#›</a:t>
            </a:fld>
            <a:endParaRPr lang="en-US"/>
          </a:p>
        </p:txBody>
      </p:sp>
    </p:spTree>
    <p:extLst>
      <p:ext uri="{BB962C8B-B14F-4D97-AF65-F5344CB8AC3E}">
        <p14:creationId xmlns:p14="http://schemas.microsoft.com/office/powerpoint/2010/main" val="348881397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DC86F204-5D09-6C4E-AD72-9589901B6C2D}" type="slidenum">
              <a:rPr lang="en-US"/>
              <a:pPr>
                <a:defRPr/>
              </a:pPr>
              <a:t>‹#›</a:t>
            </a:fld>
            <a:endParaRPr lang="en-US"/>
          </a:p>
        </p:txBody>
      </p:sp>
    </p:spTree>
    <p:extLst>
      <p:ext uri="{BB962C8B-B14F-4D97-AF65-F5344CB8AC3E}">
        <p14:creationId xmlns:p14="http://schemas.microsoft.com/office/powerpoint/2010/main" val="15538707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94389656-B61A-564F-9F5D-E8F74E8BA883}" type="slidenum">
              <a:rPr lang="en-US"/>
              <a:pPr>
                <a:defRPr/>
              </a:pPr>
              <a:t>‹#›</a:t>
            </a:fld>
            <a:endParaRPr lang="en-US"/>
          </a:p>
        </p:txBody>
      </p:sp>
    </p:spTree>
    <p:extLst>
      <p:ext uri="{BB962C8B-B14F-4D97-AF65-F5344CB8AC3E}">
        <p14:creationId xmlns:p14="http://schemas.microsoft.com/office/powerpoint/2010/main" val="276089570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A392925-DB09-2545-BC11-6B4831165483}" type="slidenum">
              <a:rPr lang="en-US"/>
              <a:pPr>
                <a:defRPr/>
              </a:pPr>
              <a:t>‹#›</a:t>
            </a:fld>
            <a:endParaRPr lang="en-US"/>
          </a:p>
        </p:txBody>
      </p:sp>
    </p:spTree>
    <p:extLst>
      <p:ext uri="{BB962C8B-B14F-4D97-AF65-F5344CB8AC3E}">
        <p14:creationId xmlns:p14="http://schemas.microsoft.com/office/powerpoint/2010/main" val="1018479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DBD729E4-5A28-C64D-8342-72C4E8EF5F57}" type="slidenum">
              <a:rPr lang="en-US"/>
              <a:pPr>
                <a:defRPr/>
              </a:pPr>
              <a:t>‹#›</a:t>
            </a:fld>
            <a:endParaRPr lang="en-US"/>
          </a:p>
        </p:txBody>
      </p:sp>
    </p:spTree>
    <p:extLst>
      <p:ext uri="{BB962C8B-B14F-4D97-AF65-F5344CB8AC3E}">
        <p14:creationId xmlns:p14="http://schemas.microsoft.com/office/powerpoint/2010/main" val="34342328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1D5A6807-BDB6-6D4A-A897-F7506D23A968}" type="slidenum">
              <a:rPr lang="en-US"/>
              <a:pPr>
                <a:defRPr/>
              </a:pPr>
              <a:t>‹#›</a:t>
            </a:fld>
            <a:endParaRPr lang="en-US"/>
          </a:p>
        </p:txBody>
      </p:sp>
    </p:spTree>
    <p:extLst>
      <p:ext uri="{BB962C8B-B14F-4D97-AF65-F5344CB8AC3E}">
        <p14:creationId xmlns:p14="http://schemas.microsoft.com/office/powerpoint/2010/main" val="51967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6E17F-5A9F-F146-8445-384018D21E11}" type="slidenum">
              <a:rPr lang="en-US"/>
              <a:pPr>
                <a:defRPr/>
              </a:pPr>
              <a:t>‹#›</a:t>
            </a:fld>
            <a:endParaRPr lang="en-US"/>
          </a:p>
        </p:txBody>
      </p:sp>
    </p:spTree>
    <p:extLst>
      <p:ext uri="{BB962C8B-B14F-4D97-AF65-F5344CB8AC3E}">
        <p14:creationId xmlns:p14="http://schemas.microsoft.com/office/powerpoint/2010/main" val="87653273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6F8FC166-E4D4-4248-A376-E98A3A8BACE6}" type="slidenum">
              <a:rPr lang="en-US"/>
              <a:pPr>
                <a:defRPr/>
              </a:pPr>
              <a:t>‹#›</a:t>
            </a:fld>
            <a:endParaRPr lang="en-US"/>
          </a:p>
        </p:txBody>
      </p:sp>
    </p:spTree>
    <p:extLst>
      <p:ext uri="{BB962C8B-B14F-4D97-AF65-F5344CB8AC3E}">
        <p14:creationId xmlns:p14="http://schemas.microsoft.com/office/powerpoint/2010/main" val="39631921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AE164262-C8C3-0C42-8E24-4CEAC467DAD6}" type="slidenum">
              <a:rPr lang="en-US"/>
              <a:pPr>
                <a:defRPr/>
              </a:pPr>
              <a:t>‹#›</a:t>
            </a:fld>
            <a:endParaRPr lang="en-US"/>
          </a:p>
        </p:txBody>
      </p:sp>
    </p:spTree>
    <p:extLst>
      <p:ext uri="{BB962C8B-B14F-4D97-AF65-F5344CB8AC3E}">
        <p14:creationId xmlns:p14="http://schemas.microsoft.com/office/powerpoint/2010/main" val="37575096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A94C41DA-E637-EA4A-86DC-D184BD6C122F}" type="slidenum">
              <a:rPr lang="en-US"/>
              <a:pPr>
                <a:defRPr/>
              </a:pPr>
              <a:t>‹#›</a:t>
            </a:fld>
            <a:endParaRPr lang="en-US"/>
          </a:p>
        </p:txBody>
      </p:sp>
    </p:spTree>
    <p:extLst>
      <p:ext uri="{BB962C8B-B14F-4D97-AF65-F5344CB8AC3E}">
        <p14:creationId xmlns:p14="http://schemas.microsoft.com/office/powerpoint/2010/main" val="100813339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7BB6D3B8-F968-7E48-BE31-60784C9C4AE7}" type="slidenum">
              <a:rPr lang="en-US"/>
              <a:pPr>
                <a:defRPr/>
              </a:pPr>
              <a:t>‹#›</a:t>
            </a:fld>
            <a:endParaRPr lang="en-US"/>
          </a:p>
        </p:txBody>
      </p:sp>
    </p:spTree>
    <p:extLst>
      <p:ext uri="{BB962C8B-B14F-4D97-AF65-F5344CB8AC3E}">
        <p14:creationId xmlns:p14="http://schemas.microsoft.com/office/powerpoint/2010/main" val="33948121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E2004696-9CB3-714F-92E4-CA82003121CD}" type="slidenum">
              <a:rPr lang="en-US"/>
              <a:pPr>
                <a:defRPr/>
              </a:pPr>
              <a:t>‹#›</a:t>
            </a:fld>
            <a:endParaRPr lang="en-US"/>
          </a:p>
        </p:txBody>
      </p:sp>
    </p:spTree>
    <p:extLst>
      <p:ext uri="{BB962C8B-B14F-4D97-AF65-F5344CB8AC3E}">
        <p14:creationId xmlns:p14="http://schemas.microsoft.com/office/powerpoint/2010/main" val="19237555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0"/>
          <p:cNvSpPr>
            <a:spLocks noGrp="1" noChangeArrowheads="1"/>
          </p:cNvSpPr>
          <p:nvPr>
            <p:ph type="dt" sz="half" idx="10"/>
          </p:nvPr>
        </p:nvSpPr>
        <p:spPr>
          <a:ln/>
        </p:spPr>
        <p:txBody>
          <a:bodyPr/>
          <a:lstStyle>
            <a:lvl1pPr>
              <a:defRPr/>
            </a:lvl1pPr>
          </a:lstStyle>
          <a:p>
            <a:pPr>
              <a:defRPr/>
            </a:pPr>
            <a:endParaRPr lang="en-US"/>
          </a:p>
        </p:txBody>
      </p:sp>
      <p:sp>
        <p:nvSpPr>
          <p:cNvPr id="5" name="Rectangle 51"/>
          <p:cNvSpPr>
            <a:spLocks noGrp="1" noChangeArrowheads="1"/>
          </p:cNvSpPr>
          <p:nvPr>
            <p:ph type="ftr" sz="quarter" idx="11"/>
          </p:nvPr>
        </p:nvSpPr>
        <p:spPr>
          <a:ln/>
        </p:spPr>
        <p:txBody>
          <a:bodyPr/>
          <a:lstStyle>
            <a:lvl1pPr>
              <a:defRPr/>
            </a:lvl1pPr>
          </a:lstStyle>
          <a:p>
            <a:pPr>
              <a:defRPr/>
            </a:pPr>
            <a:endParaRPr lang="en-US"/>
          </a:p>
        </p:txBody>
      </p:sp>
      <p:sp>
        <p:nvSpPr>
          <p:cNvPr id="6" name="Rectangle 52"/>
          <p:cNvSpPr>
            <a:spLocks noGrp="1" noChangeArrowheads="1"/>
          </p:cNvSpPr>
          <p:nvPr>
            <p:ph type="sldNum" sz="quarter" idx="12"/>
          </p:nvPr>
        </p:nvSpPr>
        <p:spPr>
          <a:ln/>
        </p:spPr>
        <p:txBody>
          <a:bodyPr/>
          <a:lstStyle>
            <a:lvl1pPr>
              <a:defRPr/>
            </a:lvl1pPr>
          </a:lstStyle>
          <a:p>
            <a:pPr>
              <a:defRPr/>
            </a:pPr>
            <a:fld id="{C50A9433-D193-0544-B4C0-DEEF4938F295}" type="slidenum">
              <a:rPr lang="en-US"/>
              <a:pPr>
                <a:defRPr/>
              </a:pPr>
              <a:t>‹#›</a:t>
            </a:fld>
            <a:endParaRPr lang="en-US"/>
          </a:p>
        </p:txBody>
      </p:sp>
    </p:spTree>
    <p:extLst>
      <p:ext uri="{BB962C8B-B14F-4D97-AF65-F5344CB8AC3E}">
        <p14:creationId xmlns:p14="http://schemas.microsoft.com/office/powerpoint/2010/main" val="3872828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0"/>
          <p:cNvSpPr>
            <a:spLocks noGrp="1" noChangeArrowheads="1"/>
          </p:cNvSpPr>
          <p:nvPr>
            <p:ph type="dt" sz="half" idx="10"/>
          </p:nvPr>
        </p:nvSpPr>
        <p:spPr>
          <a:ln/>
        </p:spPr>
        <p:txBody>
          <a:bodyPr/>
          <a:lstStyle>
            <a:lvl1pPr>
              <a:defRPr/>
            </a:lvl1pPr>
          </a:lstStyle>
          <a:p>
            <a:pPr>
              <a:defRPr/>
            </a:pPr>
            <a:endParaRPr lang="en-US"/>
          </a:p>
        </p:txBody>
      </p:sp>
      <p:sp>
        <p:nvSpPr>
          <p:cNvPr id="5" name="Rectangle 51"/>
          <p:cNvSpPr>
            <a:spLocks noGrp="1" noChangeArrowheads="1"/>
          </p:cNvSpPr>
          <p:nvPr>
            <p:ph type="ftr" sz="quarter" idx="11"/>
          </p:nvPr>
        </p:nvSpPr>
        <p:spPr>
          <a:ln/>
        </p:spPr>
        <p:txBody>
          <a:bodyPr/>
          <a:lstStyle>
            <a:lvl1pPr>
              <a:defRPr/>
            </a:lvl1pPr>
          </a:lstStyle>
          <a:p>
            <a:pPr>
              <a:defRPr/>
            </a:pPr>
            <a:endParaRPr lang="en-US"/>
          </a:p>
        </p:txBody>
      </p:sp>
      <p:sp>
        <p:nvSpPr>
          <p:cNvPr id="6" name="Rectangle 52"/>
          <p:cNvSpPr>
            <a:spLocks noGrp="1" noChangeArrowheads="1"/>
          </p:cNvSpPr>
          <p:nvPr>
            <p:ph type="sldNum" sz="quarter" idx="12"/>
          </p:nvPr>
        </p:nvSpPr>
        <p:spPr>
          <a:ln/>
        </p:spPr>
        <p:txBody>
          <a:bodyPr/>
          <a:lstStyle>
            <a:lvl1pPr>
              <a:defRPr/>
            </a:lvl1pPr>
          </a:lstStyle>
          <a:p>
            <a:pPr>
              <a:defRPr/>
            </a:pPr>
            <a:fld id="{0B16102F-7C9E-994A-A07E-A33CD9595280}" type="slidenum">
              <a:rPr lang="en-US"/>
              <a:pPr>
                <a:defRPr/>
              </a:pPr>
              <a:t>‹#›</a:t>
            </a:fld>
            <a:endParaRPr lang="en-US"/>
          </a:p>
        </p:txBody>
      </p:sp>
    </p:spTree>
    <p:extLst>
      <p:ext uri="{BB962C8B-B14F-4D97-AF65-F5344CB8AC3E}">
        <p14:creationId xmlns:p14="http://schemas.microsoft.com/office/powerpoint/2010/main" val="40471838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0"/>
          <p:cNvSpPr>
            <a:spLocks noGrp="1" noChangeArrowheads="1"/>
          </p:cNvSpPr>
          <p:nvPr>
            <p:ph type="dt" sz="half" idx="10"/>
          </p:nvPr>
        </p:nvSpPr>
        <p:spPr>
          <a:ln/>
        </p:spPr>
        <p:txBody>
          <a:bodyPr/>
          <a:lstStyle>
            <a:lvl1pPr>
              <a:defRPr/>
            </a:lvl1pPr>
          </a:lstStyle>
          <a:p>
            <a:pPr>
              <a:defRPr/>
            </a:pPr>
            <a:endParaRPr lang="en-US"/>
          </a:p>
        </p:txBody>
      </p:sp>
      <p:sp>
        <p:nvSpPr>
          <p:cNvPr id="5" name="Rectangle 51"/>
          <p:cNvSpPr>
            <a:spLocks noGrp="1" noChangeArrowheads="1"/>
          </p:cNvSpPr>
          <p:nvPr>
            <p:ph type="ftr" sz="quarter" idx="11"/>
          </p:nvPr>
        </p:nvSpPr>
        <p:spPr>
          <a:ln/>
        </p:spPr>
        <p:txBody>
          <a:bodyPr/>
          <a:lstStyle>
            <a:lvl1pPr>
              <a:defRPr/>
            </a:lvl1pPr>
          </a:lstStyle>
          <a:p>
            <a:pPr>
              <a:defRPr/>
            </a:pPr>
            <a:endParaRPr lang="en-US"/>
          </a:p>
        </p:txBody>
      </p:sp>
      <p:sp>
        <p:nvSpPr>
          <p:cNvPr id="6" name="Rectangle 52"/>
          <p:cNvSpPr>
            <a:spLocks noGrp="1" noChangeArrowheads="1"/>
          </p:cNvSpPr>
          <p:nvPr>
            <p:ph type="sldNum" sz="quarter" idx="12"/>
          </p:nvPr>
        </p:nvSpPr>
        <p:spPr>
          <a:ln/>
        </p:spPr>
        <p:txBody>
          <a:bodyPr/>
          <a:lstStyle>
            <a:lvl1pPr>
              <a:defRPr/>
            </a:lvl1pPr>
          </a:lstStyle>
          <a:p>
            <a:pPr>
              <a:defRPr/>
            </a:pPr>
            <a:fld id="{8EAA8D00-A8A6-D746-9470-D650CB448ACB}" type="slidenum">
              <a:rPr lang="en-US"/>
              <a:pPr>
                <a:defRPr/>
              </a:pPr>
              <a:t>‹#›</a:t>
            </a:fld>
            <a:endParaRPr lang="en-US"/>
          </a:p>
        </p:txBody>
      </p:sp>
    </p:spTree>
    <p:extLst>
      <p:ext uri="{BB962C8B-B14F-4D97-AF65-F5344CB8AC3E}">
        <p14:creationId xmlns:p14="http://schemas.microsoft.com/office/powerpoint/2010/main" val="33893228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0"/>
          <p:cNvSpPr>
            <a:spLocks noGrp="1" noChangeArrowheads="1"/>
          </p:cNvSpPr>
          <p:nvPr>
            <p:ph type="dt" sz="half" idx="10"/>
          </p:nvPr>
        </p:nvSpPr>
        <p:spPr>
          <a:ln/>
        </p:spPr>
        <p:txBody>
          <a:bodyPr/>
          <a:lstStyle>
            <a:lvl1pPr>
              <a:defRPr/>
            </a:lvl1pPr>
          </a:lstStyle>
          <a:p>
            <a:pPr>
              <a:defRPr/>
            </a:pPr>
            <a:endParaRPr lang="en-US"/>
          </a:p>
        </p:txBody>
      </p:sp>
      <p:sp>
        <p:nvSpPr>
          <p:cNvPr id="6" name="Rectangle 51"/>
          <p:cNvSpPr>
            <a:spLocks noGrp="1" noChangeArrowheads="1"/>
          </p:cNvSpPr>
          <p:nvPr>
            <p:ph type="ftr" sz="quarter" idx="11"/>
          </p:nvPr>
        </p:nvSpPr>
        <p:spPr>
          <a:ln/>
        </p:spPr>
        <p:txBody>
          <a:bodyPr/>
          <a:lstStyle>
            <a:lvl1pPr>
              <a:defRPr/>
            </a:lvl1pPr>
          </a:lstStyle>
          <a:p>
            <a:pPr>
              <a:defRPr/>
            </a:pPr>
            <a:endParaRPr lang="en-US"/>
          </a:p>
        </p:txBody>
      </p:sp>
      <p:sp>
        <p:nvSpPr>
          <p:cNvPr id="7" name="Rectangle 52"/>
          <p:cNvSpPr>
            <a:spLocks noGrp="1" noChangeArrowheads="1"/>
          </p:cNvSpPr>
          <p:nvPr>
            <p:ph type="sldNum" sz="quarter" idx="12"/>
          </p:nvPr>
        </p:nvSpPr>
        <p:spPr>
          <a:ln/>
        </p:spPr>
        <p:txBody>
          <a:bodyPr/>
          <a:lstStyle>
            <a:lvl1pPr>
              <a:defRPr/>
            </a:lvl1pPr>
          </a:lstStyle>
          <a:p>
            <a:pPr>
              <a:defRPr/>
            </a:pPr>
            <a:fld id="{A39AE5AF-25B2-FE4A-A82D-0138A4AC351B}" type="slidenum">
              <a:rPr lang="en-US"/>
              <a:pPr>
                <a:defRPr/>
              </a:pPr>
              <a:t>‹#›</a:t>
            </a:fld>
            <a:endParaRPr lang="en-US"/>
          </a:p>
        </p:txBody>
      </p:sp>
    </p:spTree>
    <p:extLst>
      <p:ext uri="{BB962C8B-B14F-4D97-AF65-F5344CB8AC3E}">
        <p14:creationId xmlns:p14="http://schemas.microsoft.com/office/powerpoint/2010/main" val="132996936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0"/>
          <p:cNvSpPr>
            <a:spLocks noGrp="1" noChangeArrowheads="1"/>
          </p:cNvSpPr>
          <p:nvPr>
            <p:ph type="dt" sz="half" idx="10"/>
          </p:nvPr>
        </p:nvSpPr>
        <p:spPr>
          <a:ln/>
        </p:spPr>
        <p:txBody>
          <a:bodyPr/>
          <a:lstStyle>
            <a:lvl1pPr>
              <a:defRPr/>
            </a:lvl1pPr>
          </a:lstStyle>
          <a:p>
            <a:pPr>
              <a:defRPr/>
            </a:pPr>
            <a:endParaRPr lang="en-US"/>
          </a:p>
        </p:txBody>
      </p:sp>
      <p:sp>
        <p:nvSpPr>
          <p:cNvPr id="8" name="Rectangle 51"/>
          <p:cNvSpPr>
            <a:spLocks noGrp="1" noChangeArrowheads="1"/>
          </p:cNvSpPr>
          <p:nvPr>
            <p:ph type="ftr" sz="quarter" idx="11"/>
          </p:nvPr>
        </p:nvSpPr>
        <p:spPr>
          <a:ln/>
        </p:spPr>
        <p:txBody>
          <a:bodyPr/>
          <a:lstStyle>
            <a:lvl1pPr>
              <a:defRPr/>
            </a:lvl1pPr>
          </a:lstStyle>
          <a:p>
            <a:pPr>
              <a:defRPr/>
            </a:pPr>
            <a:endParaRPr lang="en-US"/>
          </a:p>
        </p:txBody>
      </p:sp>
      <p:sp>
        <p:nvSpPr>
          <p:cNvPr id="9" name="Rectangle 52"/>
          <p:cNvSpPr>
            <a:spLocks noGrp="1" noChangeArrowheads="1"/>
          </p:cNvSpPr>
          <p:nvPr>
            <p:ph type="sldNum" sz="quarter" idx="12"/>
          </p:nvPr>
        </p:nvSpPr>
        <p:spPr>
          <a:ln/>
        </p:spPr>
        <p:txBody>
          <a:bodyPr/>
          <a:lstStyle>
            <a:lvl1pPr>
              <a:defRPr/>
            </a:lvl1pPr>
          </a:lstStyle>
          <a:p>
            <a:pPr>
              <a:defRPr/>
            </a:pPr>
            <a:fld id="{777F8D3C-8939-6A41-8D97-AF44B20EC2F4}" type="slidenum">
              <a:rPr lang="en-US"/>
              <a:pPr>
                <a:defRPr/>
              </a:pPr>
              <a:t>‹#›</a:t>
            </a:fld>
            <a:endParaRPr lang="en-US"/>
          </a:p>
        </p:txBody>
      </p:sp>
    </p:spTree>
    <p:extLst>
      <p:ext uri="{BB962C8B-B14F-4D97-AF65-F5344CB8AC3E}">
        <p14:creationId xmlns:p14="http://schemas.microsoft.com/office/powerpoint/2010/main" val="4114403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674FC7-8A7C-BB4C-85B4-3B2E07B23992}" type="slidenum">
              <a:rPr lang="en-US"/>
              <a:pPr>
                <a:defRPr/>
              </a:pPr>
              <a:t>‹#›</a:t>
            </a:fld>
            <a:endParaRPr lang="en-US"/>
          </a:p>
        </p:txBody>
      </p:sp>
    </p:spTree>
    <p:extLst>
      <p:ext uri="{BB962C8B-B14F-4D97-AF65-F5344CB8AC3E}">
        <p14:creationId xmlns:p14="http://schemas.microsoft.com/office/powerpoint/2010/main" val="358933900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0"/>
          <p:cNvSpPr>
            <a:spLocks noGrp="1" noChangeArrowheads="1"/>
          </p:cNvSpPr>
          <p:nvPr>
            <p:ph type="dt" sz="half" idx="10"/>
          </p:nvPr>
        </p:nvSpPr>
        <p:spPr>
          <a:ln/>
        </p:spPr>
        <p:txBody>
          <a:bodyPr/>
          <a:lstStyle>
            <a:lvl1pPr>
              <a:defRPr/>
            </a:lvl1pPr>
          </a:lstStyle>
          <a:p>
            <a:pPr>
              <a:defRPr/>
            </a:pPr>
            <a:endParaRPr lang="en-US"/>
          </a:p>
        </p:txBody>
      </p:sp>
      <p:sp>
        <p:nvSpPr>
          <p:cNvPr id="4" name="Rectangle 51"/>
          <p:cNvSpPr>
            <a:spLocks noGrp="1" noChangeArrowheads="1"/>
          </p:cNvSpPr>
          <p:nvPr>
            <p:ph type="ftr" sz="quarter" idx="11"/>
          </p:nvPr>
        </p:nvSpPr>
        <p:spPr>
          <a:ln/>
        </p:spPr>
        <p:txBody>
          <a:bodyPr/>
          <a:lstStyle>
            <a:lvl1pPr>
              <a:defRPr/>
            </a:lvl1pPr>
          </a:lstStyle>
          <a:p>
            <a:pPr>
              <a:defRPr/>
            </a:pPr>
            <a:endParaRPr lang="en-US"/>
          </a:p>
        </p:txBody>
      </p:sp>
      <p:sp>
        <p:nvSpPr>
          <p:cNvPr id="5" name="Rectangle 52"/>
          <p:cNvSpPr>
            <a:spLocks noGrp="1" noChangeArrowheads="1"/>
          </p:cNvSpPr>
          <p:nvPr>
            <p:ph type="sldNum" sz="quarter" idx="12"/>
          </p:nvPr>
        </p:nvSpPr>
        <p:spPr>
          <a:ln/>
        </p:spPr>
        <p:txBody>
          <a:bodyPr/>
          <a:lstStyle>
            <a:lvl1pPr>
              <a:defRPr/>
            </a:lvl1pPr>
          </a:lstStyle>
          <a:p>
            <a:pPr>
              <a:defRPr/>
            </a:pPr>
            <a:fld id="{DBDF882A-585D-6243-B3BD-76D8FACD4DAB}" type="slidenum">
              <a:rPr lang="en-US"/>
              <a:pPr>
                <a:defRPr/>
              </a:pPr>
              <a:t>‹#›</a:t>
            </a:fld>
            <a:endParaRPr lang="en-US"/>
          </a:p>
        </p:txBody>
      </p:sp>
    </p:spTree>
    <p:extLst>
      <p:ext uri="{BB962C8B-B14F-4D97-AF65-F5344CB8AC3E}">
        <p14:creationId xmlns:p14="http://schemas.microsoft.com/office/powerpoint/2010/main" val="192526470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0"/>
          <p:cNvSpPr>
            <a:spLocks noGrp="1" noChangeArrowheads="1"/>
          </p:cNvSpPr>
          <p:nvPr>
            <p:ph type="dt" sz="half" idx="10"/>
          </p:nvPr>
        </p:nvSpPr>
        <p:spPr>
          <a:ln/>
        </p:spPr>
        <p:txBody>
          <a:bodyPr/>
          <a:lstStyle>
            <a:lvl1pPr>
              <a:defRPr/>
            </a:lvl1pPr>
          </a:lstStyle>
          <a:p>
            <a:pPr>
              <a:defRPr/>
            </a:pPr>
            <a:endParaRPr lang="en-US"/>
          </a:p>
        </p:txBody>
      </p:sp>
      <p:sp>
        <p:nvSpPr>
          <p:cNvPr id="3" name="Rectangle 51"/>
          <p:cNvSpPr>
            <a:spLocks noGrp="1" noChangeArrowheads="1"/>
          </p:cNvSpPr>
          <p:nvPr>
            <p:ph type="ftr" sz="quarter" idx="11"/>
          </p:nvPr>
        </p:nvSpPr>
        <p:spPr>
          <a:ln/>
        </p:spPr>
        <p:txBody>
          <a:bodyPr/>
          <a:lstStyle>
            <a:lvl1pPr>
              <a:defRPr/>
            </a:lvl1pPr>
          </a:lstStyle>
          <a:p>
            <a:pPr>
              <a:defRPr/>
            </a:pPr>
            <a:endParaRPr lang="en-US"/>
          </a:p>
        </p:txBody>
      </p:sp>
      <p:sp>
        <p:nvSpPr>
          <p:cNvPr id="4" name="Rectangle 52"/>
          <p:cNvSpPr>
            <a:spLocks noGrp="1" noChangeArrowheads="1"/>
          </p:cNvSpPr>
          <p:nvPr>
            <p:ph type="sldNum" sz="quarter" idx="12"/>
          </p:nvPr>
        </p:nvSpPr>
        <p:spPr>
          <a:ln/>
        </p:spPr>
        <p:txBody>
          <a:bodyPr/>
          <a:lstStyle>
            <a:lvl1pPr>
              <a:defRPr/>
            </a:lvl1pPr>
          </a:lstStyle>
          <a:p>
            <a:pPr>
              <a:defRPr/>
            </a:pPr>
            <a:fld id="{823A4AAD-BD82-874D-8627-A359D522921D}" type="slidenum">
              <a:rPr lang="en-US"/>
              <a:pPr>
                <a:defRPr/>
              </a:pPr>
              <a:t>‹#›</a:t>
            </a:fld>
            <a:endParaRPr lang="en-US"/>
          </a:p>
        </p:txBody>
      </p:sp>
    </p:spTree>
    <p:extLst>
      <p:ext uri="{BB962C8B-B14F-4D97-AF65-F5344CB8AC3E}">
        <p14:creationId xmlns:p14="http://schemas.microsoft.com/office/powerpoint/2010/main" val="103793034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0"/>
          <p:cNvSpPr>
            <a:spLocks noGrp="1" noChangeArrowheads="1"/>
          </p:cNvSpPr>
          <p:nvPr>
            <p:ph type="dt" sz="half" idx="10"/>
          </p:nvPr>
        </p:nvSpPr>
        <p:spPr>
          <a:ln/>
        </p:spPr>
        <p:txBody>
          <a:bodyPr/>
          <a:lstStyle>
            <a:lvl1pPr>
              <a:defRPr/>
            </a:lvl1pPr>
          </a:lstStyle>
          <a:p>
            <a:pPr>
              <a:defRPr/>
            </a:pPr>
            <a:endParaRPr lang="en-US"/>
          </a:p>
        </p:txBody>
      </p:sp>
      <p:sp>
        <p:nvSpPr>
          <p:cNvPr id="6" name="Rectangle 51"/>
          <p:cNvSpPr>
            <a:spLocks noGrp="1" noChangeArrowheads="1"/>
          </p:cNvSpPr>
          <p:nvPr>
            <p:ph type="ftr" sz="quarter" idx="11"/>
          </p:nvPr>
        </p:nvSpPr>
        <p:spPr>
          <a:ln/>
        </p:spPr>
        <p:txBody>
          <a:bodyPr/>
          <a:lstStyle>
            <a:lvl1pPr>
              <a:defRPr/>
            </a:lvl1pPr>
          </a:lstStyle>
          <a:p>
            <a:pPr>
              <a:defRPr/>
            </a:pPr>
            <a:endParaRPr lang="en-US"/>
          </a:p>
        </p:txBody>
      </p:sp>
      <p:sp>
        <p:nvSpPr>
          <p:cNvPr id="7" name="Rectangle 52"/>
          <p:cNvSpPr>
            <a:spLocks noGrp="1" noChangeArrowheads="1"/>
          </p:cNvSpPr>
          <p:nvPr>
            <p:ph type="sldNum" sz="quarter" idx="12"/>
          </p:nvPr>
        </p:nvSpPr>
        <p:spPr>
          <a:ln/>
        </p:spPr>
        <p:txBody>
          <a:bodyPr/>
          <a:lstStyle>
            <a:lvl1pPr>
              <a:defRPr/>
            </a:lvl1pPr>
          </a:lstStyle>
          <a:p>
            <a:pPr>
              <a:defRPr/>
            </a:pPr>
            <a:fld id="{23C3C642-81CB-E94B-86D5-7568C1A13CE0}" type="slidenum">
              <a:rPr lang="en-US"/>
              <a:pPr>
                <a:defRPr/>
              </a:pPr>
              <a:t>‹#›</a:t>
            </a:fld>
            <a:endParaRPr lang="en-US"/>
          </a:p>
        </p:txBody>
      </p:sp>
    </p:spTree>
    <p:extLst>
      <p:ext uri="{BB962C8B-B14F-4D97-AF65-F5344CB8AC3E}">
        <p14:creationId xmlns:p14="http://schemas.microsoft.com/office/powerpoint/2010/main" val="10013801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0"/>
          <p:cNvSpPr>
            <a:spLocks noGrp="1" noChangeArrowheads="1"/>
          </p:cNvSpPr>
          <p:nvPr>
            <p:ph type="dt" sz="half" idx="10"/>
          </p:nvPr>
        </p:nvSpPr>
        <p:spPr>
          <a:ln/>
        </p:spPr>
        <p:txBody>
          <a:bodyPr/>
          <a:lstStyle>
            <a:lvl1pPr>
              <a:defRPr/>
            </a:lvl1pPr>
          </a:lstStyle>
          <a:p>
            <a:pPr>
              <a:defRPr/>
            </a:pPr>
            <a:endParaRPr lang="en-US"/>
          </a:p>
        </p:txBody>
      </p:sp>
      <p:sp>
        <p:nvSpPr>
          <p:cNvPr id="6" name="Rectangle 51"/>
          <p:cNvSpPr>
            <a:spLocks noGrp="1" noChangeArrowheads="1"/>
          </p:cNvSpPr>
          <p:nvPr>
            <p:ph type="ftr" sz="quarter" idx="11"/>
          </p:nvPr>
        </p:nvSpPr>
        <p:spPr>
          <a:ln/>
        </p:spPr>
        <p:txBody>
          <a:bodyPr/>
          <a:lstStyle>
            <a:lvl1pPr>
              <a:defRPr/>
            </a:lvl1pPr>
          </a:lstStyle>
          <a:p>
            <a:pPr>
              <a:defRPr/>
            </a:pPr>
            <a:endParaRPr lang="en-US"/>
          </a:p>
        </p:txBody>
      </p:sp>
      <p:sp>
        <p:nvSpPr>
          <p:cNvPr id="7" name="Rectangle 52"/>
          <p:cNvSpPr>
            <a:spLocks noGrp="1" noChangeArrowheads="1"/>
          </p:cNvSpPr>
          <p:nvPr>
            <p:ph type="sldNum" sz="quarter" idx="12"/>
          </p:nvPr>
        </p:nvSpPr>
        <p:spPr>
          <a:ln/>
        </p:spPr>
        <p:txBody>
          <a:bodyPr/>
          <a:lstStyle>
            <a:lvl1pPr>
              <a:defRPr/>
            </a:lvl1pPr>
          </a:lstStyle>
          <a:p>
            <a:pPr>
              <a:defRPr/>
            </a:pPr>
            <a:fld id="{3CC255F8-65FC-A641-8FCC-33004A2FD0E6}" type="slidenum">
              <a:rPr lang="en-US"/>
              <a:pPr>
                <a:defRPr/>
              </a:pPr>
              <a:t>‹#›</a:t>
            </a:fld>
            <a:endParaRPr lang="en-US"/>
          </a:p>
        </p:txBody>
      </p:sp>
    </p:spTree>
    <p:extLst>
      <p:ext uri="{BB962C8B-B14F-4D97-AF65-F5344CB8AC3E}">
        <p14:creationId xmlns:p14="http://schemas.microsoft.com/office/powerpoint/2010/main" val="32662491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0"/>
          <p:cNvSpPr>
            <a:spLocks noGrp="1" noChangeArrowheads="1"/>
          </p:cNvSpPr>
          <p:nvPr>
            <p:ph type="dt" sz="half" idx="10"/>
          </p:nvPr>
        </p:nvSpPr>
        <p:spPr>
          <a:ln/>
        </p:spPr>
        <p:txBody>
          <a:bodyPr/>
          <a:lstStyle>
            <a:lvl1pPr>
              <a:defRPr/>
            </a:lvl1pPr>
          </a:lstStyle>
          <a:p>
            <a:pPr>
              <a:defRPr/>
            </a:pPr>
            <a:endParaRPr lang="en-US"/>
          </a:p>
        </p:txBody>
      </p:sp>
      <p:sp>
        <p:nvSpPr>
          <p:cNvPr id="5" name="Rectangle 51"/>
          <p:cNvSpPr>
            <a:spLocks noGrp="1" noChangeArrowheads="1"/>
          </p:cNvSpPr>
          <p:nvPr>
            <p:ph type="ftr" sz="quarter" idx="11"/>
          </p:nvPr>
        </p:nvSpPr>
        <p:spPr>
          <a:ln/>
        </p:spPr>
        <p:txBody>
          <a:bodyPr/>
          <a:lstStyle>
            <a:lvl1pPr>
              <a:defRPr/>
            </a:lvl1pPr>
          </a:lstStyle>
          <a:p>
            <a:pPr>
              <a:defRPr/>
            </a:pPr>
            <a:endParaRPr lang="en-US"/>
          </a:p>
        </p:txBody>
      </p:sp>
      <p:sp>
        <p:nvSpPr>
          <p:cNvPr id="6" name="Rectangle 52"/>
          <p:cNvSpPr>
            <a:spLocks noGrp="1" noChangeArrowheads="1"/>
          </p:cNvSpPr>
          <p:nvPr>
            <p:ph type="sldNum" sz="quarter" idx="12"/>
          </p:nvPr>
        </p:nvSpPr>
        <p:spPr>
          <a:ln/>
        </p:spPr>
        <p:txBody>
          <a:bodyPr/>
          <a:lstStyle>
            <a:lvl1pPr>
              <a:defRPr/>
            </a:lvl1pPr>
          </a:lstStyle>
          <a:p>
            <a:pPr>
              <a:defRPr/>
            </a:pPr>
            <a:fld id="{82274001-333C-504D-B500-7814CC10BB15}" type="slidenum">
              <a:rPr lang="en-US"/>
              <a:pPr>
                <a:defRPr/>
              </a:pPr>
              <a:t>‹#›</a:t>
            </a:fld>
            <a:endParaRPr lang="en-US"/>
          </a:p>
        </p:txBody>
      </p:sp>
    </p:spTree>
    <p:extLst>
      <p:ext uri="{BB962C8B-B14F-4D97-AF65-F5344CB8AC3E}">
        <p14:creationId xmlns:p14="http://schemas.microsoft.com/office/powerpoint/2010/main" val="123420147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0"/>
          <p:cNvSpPr>
            <a:spLocks noGrp="1" noChangeArrowheads="1"/>
          </p:cNvSpPr>
          <p:nvPr>
            <p:ph type="dt" sz="half" idx="10"/>
          </p:nvPr>
        </p:nvSpPr>
        <p:spPr>
          <a:ln/>
        </p:spPr>
        <p:txBody>
          <a:bodyPr/>
          <a:lstStyle>
            <a:lvl1pPr>
              <a:defRPr/>
            </a:lvl1pPr>
          </a:lstStyle>
          <a:p>
            <a:pPr>
              <a:defRPr/>
            </a:pPr>
            <a:endParaRPr lang="en-US"/>
          </a:p>
        </p:txBody>
      </p:sp>
      <p:sp>
        <p:nvSpPr>
          <p:cNvPr id="5" name="Rectangle 51"/>
          <p:cNvSpPr>
            <a:spLocks noGrp="1" noChangeArrowheads="1"/>
          </p:cNvSpPr>
          <p:nvPr>
            <p:ph type="ftr" sz="quarter" idx="11"/>
          </p:nvPr>
        </p:nvSpPr>
        <p:spPr>
          <a:ln/>
        </p:spPr>
        <p:txBody>
          <a:bodyPr/>
          <a:lstStyle>
            <a:lvl1pPr>
              <a:defRPr/>
            </a:lvl1pPr>
          </a:lstStyle>
          <a:p>
            <a:pPr>
              <a:defRPr/>
            </a:pPr>
            <a:endParaRPr lang="en-US"/>
          </a:p>
        </p:txBody>
      </p:sp>
      <p:sp>
        <p:nvSpPr>
          <p:cNvPr id="6" name="Rectangle 52"/>
          <p:cNvSpPr>
            <a:spLocks noGrp="1" noChangeArrowheads="1"/>
          </p:cNvSpPr>
          <p:nvPr>
            <p:ph type="sldNum" sz="quarter" idx="12"/>
          </p:nvPr>
        </p:nvSpPr>
        <p:spPr>
          <a:ln/>
        </p:spPr>
        <p:txBody>
          <a:bodyPr/>
          <a:lstStyle>
            <a:lvl1pPr>
              <a:defRPr/>
            </a:lvl1pPr>
          </a:lstStyle>
          <a:p>
            <a:pPr>
              <a:defRPr/>
            </a:pPr>
            <a:fld id="{DBF18771-2984-5742-8CC1-5E16DAD69D78}" type="slidenum">
              <a:rPr lang="en-US"/>
              <a:pPr>
                <a:defRPr/>
              </a:pPr>
              <a:t>‹#›</a:t>
            </a:fld>
            <a:endParaRPr lang="en-US"/>
          </a:p>
        </p:txBody>
      </p:sp>
    </p:spTree>
    <p:extLst>
      <p:ext uri="{BB962C8B-B14F-4D97-AF65-F5344CB8AC3E}">
        <p14:creationId xmlns:p14="http://schemas.microsoft.com/office/powerpoint/2010/main" val="362038671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defRPr>
            </a:lvl1pPr>
          </a:lstStyle>
          <a:p>
            <a:pPr>
              <a:defRPr/>
            </a:pPr>
            <a:fld id="{6B30EDD1-4542-B740-B048-3C764212ABE6}" type="slidenum">
              <a:rPr lang="en-US"/>
              <a:pPr>
                <a:defRPr/>
              </a:pPr>
              <a:t>‹#›</a:t>
            </a:fld>
            <a:endParaRPr lang="en-US"/>
          </a:p>
        </p:txBody>
      </p:sp>
    </p:spTree>
    <p:extLst>
      <p:ext uri="{BB962C8B-B14F-4D97-AF65-F5344CB8AC3E}">
        <p14:creationId xmlns:p14="http://schemas.microsoft.com/office/powerpoint/2010/main" val="192429122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defRPr>
            </a:lvl1pPr>
          </a:lstStyle>
          <a:p>
            <a:pPr>
              <a:defRPr/>
            </a:pPr>
            <a:fld id="{2CA8A792-4BA4-694D-B040-F3A52A8C181F}" type="slidenum">
              <a:rPr lang="en-US"/>
              <a:pPr>
                <a:defRPr/>
              </a:pPr>
              <a:t>‹#›</a:t>
            </a:fld>
            <a:endParaRPr lang="en-US"/>
          </a:p>
        </p:txBody>
      </p:sp>
    </p:spTree>
    <p:extLst>
      <p:ext uri="{BB962C8B-B14F-4D97-AF65-F5344CB8AC3E}">
        <p14:creationId xmlns:p14="http://schemas.microsoft.com/office/powerpoint/2010/main" val="179341645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defRPr>
            </a:lvl1pPr>
          </a:lstStyle>
          <a:p>
            <a:pPr>
              <a:defRPr/>
            </a:pPr>
            <a:fld id="{CEE8B313-1144-A74D-9027-50F5516F027D}" type="slidenum">
              <a:rPr lang="en-US"/>
              <a:pPr>
                <a:defRPr/>
              </a:pPr>
              <a:t>‹#›</a:t>
            </a:fld>
            <a:endParaRPr lang="en-US"/>
          </a:p>
        </p:txBody>
      </p:sp>
    </p:spTree>
    <p:extLst>
      <p:ext uri="{BB962C8B-B14F-4D97-AF65-F5344CB8AC3E}">
        <p14:creationId xmlns:p14="http://schemas.microsoft.com/office/powerpoint/2010/main" val="299263850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Arial" charset="0"/>
              </a:defRPr>
            </a:lvl1pPr>
          </a:lstStyle>
          <a:p>
            <a:pPr>
              <a:defRPr/>
            </a:pPr>
            <a:fld id="{0B874984-19E5-BD48-B8B1-47A09C6CCAE2}" type="slidenum">
              <a:rPr lang="en-US"/>
              <a:pPr>
                <a:defRPr/>
              </a:pPr>
              <a:t>‹#›</a:t>
            </a:fld>
            <a:endParaRPr lang="en-US"/>
          </a:p>
        </p:txBody>
      </p:sp>
    </p:spTree>
    <p:extLst>
      <p:ext uri="{BB962C8B-B14F-4D97-AF65-F5344CB8AC3E}">
        <p14:creationId xmlns:p14="http://schemas.microsoft.com/office/powerpoint/2010/main" val="250253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657CF0-00C8-3B4F-95AF-536B6B54745B}" type="slidenum">
              <a:rPr lang="en-US"/>
              <a:pPr>
                <a:defRPr/>
              </a:pPr>
              <a:t>‹#›</a:t>
            </a:fld>
            <a:endParaRPr lang="en-US"/>
          </a:p>
        </p:txBody>
      </p:sp>
    </p:spTree>
    <p:extLst>
      <p:ext uri="{BB962C8B-B14F-4D97-AF65-F5344CB8AC3E}">
        <p14:creationId xmlns:p14="http://schemas.microsoft.com/office/powerpoint/2010/main" val="306370277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atin typeface="Arial" charset="0"/>
              </a:defRPr>
            </a:lvl1pPr>
          </a:lstStyle>
          <a:p>
            <a:pPr>
              <a:defRPr/>
            </a:pPr>
            <a:fld id="{100FB2E8-CFEF-2142-9577-AB810E271DF6}" type="slidenum">
              <a:rPr lang="en-US"/>
              <a:pPr>
                <a:defRPr/>
              </a:pPr>
              <a:t>‹#›</a:t>
            </a:fld>
            <a:endParaRPr lang="en-US"/>
          </a:p>
        </p:txBody>
      </p:sp>
    </p:spTree>
    <p:extLst>
      <p:ext uri="{BB962C8B-B14F-4D97-AF65-F5344CB8AC3E}">
        <p14:creationId xmlns:p14="http://schemas.microsoft.com/office/powerpoint/2010/main" val="259820447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Arial" charset="0"/>
              </a:defRPr>
            </a:lvl1pPr>
          </a:lstStyle>
          <a:p>
            <a:pPr>
              <a:defRPr/>
            </a:pPr>
            <a:fld id="{5DDFE01A-BAD1-F34F-8BA8-38A0623F5579}" type="slidenum">
              <a:rPr lang="en-US"/>
              <a:pPr>
                <a:defRPr/>
              </a:pPr>
              <a:t>‹#›</a:t>
            </a:fld>
            <a:endParaRPr lang="en-US"/>
          </a:p>
        </p:txBody>
      </p:sp>
    </p:spTree>
    <p:extLst>
      <p:ext uri="{BB962C8B-B14F-4D97-AF65-F5344CB8AC3E}">
        <p14:creationId xmlns:p14="http://schemas.microsoft.com/office/powerpoint/2010/main" val="40878263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Arial" charset="0"/>
              </a:defRPr>
            </a:lvl1pPr>
          </a:lstStyle>
          <a:p>
            <a:pPr>
              <a:defRPr/>
            </a:pPr>
            <a:fld id="{0FF53121-200C-B543-B305-528BB0A5BA2E}" type="slidenum">
              <a:rPr lang="en-US"/>
              <a:pPr>
                <a:defRPr/>
              </a:pPr>
              <a:t>‹#›</a:t>
            </a:fld>
            <a:endParaRPr lang="en-US"/>
          </a:p>
        </p:txBody>
      </p:sp>
    </p:spTree>
    <p:extLst>
      <p:ext uri="{BB962C8B-B14F-4D97-AF65-F5344CB8AC3E}">
        <p14:creationId xmlns:p14="http://schemas.microsoft.com/office/powerpoint/2010/main" val="87745333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Arial" charset="0"/>
              </a:defRPr>
            </a:lvl1pPr>
          </a:lstStyle>
          <a:p>
            <a:pPr>
              <a:defRPr/>
            </a:pPr>
            <a:fld id="{F2A6F1B9-B08A-804E-AD1C-0AB4A991FD8D}" type="slidenum">
              <a:rPr lang="en-US"/>
              <a:pPr>
                <a:defRPr/>
              </a:pPr>
              <a:t>‹#›</a:t>
            </a:fld>
            <a:endParaRPr lang="en-US"/>
          </a:p>
        </p:txBody>
      </p:sp>
    </p:spTree>
    <p:extLst>
      <p:ext uri="{BB962C8B-B14F-4D97-AF65-F5344CB8AC3E}">
        <p14:creationId xmlns:p14="http://schemas.microsoft.com/office/powerpoint/2010/main" val="274567170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Arial" charset="0"/>
              </a:defRPr>
            </a:lvl1pPr>
          </a:lstStyle>
          <a:p>
            <a:pPr>
              <a:defRPr/>
            </a:pPr>
            <a:fld id="{5876C1D9-A86E-FC4F-9C24-76437C423AC8}" type="slidenum">
              <a:rPr lang="en-US"/>
              <a:pPr>
                <a:defRPr/>
              </a:pPr>
              <a:t>‹#›</a:t>
            </a:fld>
            <a:endParaRPr lang="en-US"/>
          </a:p>
        </p:txBody>
      </p:sp>
    </p:spTree>
    <p:extLst>
      <p:ext uri="{BB962C8B-B14F-4D97-AF65-F5344CB8AC3E}">
        <p14:creationId xmlns:p14="http://schemas.microsoft.com/office/powerpoint/2010/main" val="327049133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defRPr>
            </a:lvl1pPr>
          </a:lstStyle>
          <a:p>
            <a:pPr>
              <a:defRPr/>
            </a:pPr>
            <a:fld id="{53931A07-672D-3241-A0B5-9088CF1C48DC}" type="slidenum">
              <a:rPr lang="en-US"/>
              <a:pPr>
                <a:defRPr/>
              </a:pPr>
              <a:t>‹#›</a:t>
            </a:fld>
            <a:endParaRPr lang="en-US"/>
          </a:p>
        </p:txBody>
      </p:sp>
    </p:spTree>
    <p:extLst>
      <p:ext uri="{BB962C8B-B14F-4D97-AF65-F5344CB8AC3E}">
        <p14:creationId xmlns:p14="http://schemas.microsoft.com/office/powerpoint/2010/main" val="265085416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defRPr>
            </a:lvl1pPr>
          </a:lstStyle>
          <a:p>
            <a:pPr>
              <a:defRPr/>
            </a:pPr>
            <a:fld id="{5CE83948-55A4-A040-90B1-56236EFD38C0}" type="slidenum">
              <a:rPr lang="en-US"/>
              <a:pPr>
                <a:defRPr/>
              </a:pPr>
              <a:t>‹#›</a:t>
            </a:fld>
            <a:endParaRPr lang="en-US"/>
          </a:p>
        </p:txBody>
      </p:sp>
    </p:spTree>
    <p:extLst>
      <p:ext uri="{BB962C8B-B14F-4D97-AF65-F5344CB8AC3E}">
        <p14:creationId xmlns:p14="http://schemas.microsoft.com/office/powerpoint/2010/main" val="362519903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849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8499"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B07A6C1-B207-6440-A937-DE958269EB78}" type="slidenum">
              <a:rPr lang="en-US"/>
              <a:pPr>
                <a:defRPr/>
              </a:pPr>
              <a:t>‹#›</a:t>
            </a:fld>
            <a:endParaRPr lang="en-US"/>
          </a:p>
        </p:txBody>
      </p:sp>
    </p:spTree>
    <p:extLst>
      <p:ext uri="{BB962C8B-B14F-4D97-AF65-F5344CB8AC3E}">
        <p14:creationId xmlns:p14="http://schemas.microsoft.com/office/powerpoint/2010/main" val="344970387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65C40AC-A732-F54E-ABDB-09BE21934A29}" type="slidenum">
              <a:rPr lang="en-US"/>
              <a:pPr>
                <a:defRPr/>
              </a:pPr>
              <a:t>‹#›</a:t>
            </a:fld>
            <a:endParaRPr lang="en-US"/>
          </a:p>
        </p:txBody>
      </p:sp>
    </p:spTree>
    <p:extLst>
      <p:ext uri="{BB962C8B-B14F-4D97-AF65-F5344CB8AC3E}">
        <p14:creationId xmlns:p14="http://schemas.microsoft.com/office/powerpoint/2010/main" val="426497715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7548275-D5B0-234B-9CCD-4CD4D1DC8D43}" type="slidenum">
              <a:rPr lang="en-US"/>
              <a:pPr>
                <a:defRPr/>
              </a:pPr>
              <a:t>‹#›</a:t>
            </a:fld>
            <a:endParaRPr lang="en-US"/>
          </a:p>
        </p:txBody>
      </p:sp>
    </p:spTree>
    <p:extLst>
      <p:ext uri="{BB962C8B-B14F-4D97-AF65-F5344CB8AC3E}">
        <p14:creationId xmlns:p14="http://schemas.microsoft.com/office/powerpoint/2010/main" val="1396755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FD4B4D8-E72B-6E4B-BD81-C5BB3EF1DBC4}" type="slidenum">
              <a:rPr lang="en-US"/>
              <a:pPr>
                <a:defRPr/>
              </a:pPr>
              <a:t>‹#›</a:t>
            </a:fld>
            <a:endParaRPr lang="en-US"/>
          </a:p>
        </p:txBody>
      </p:sp>
    </p:spTree>
    <p:extLst>
      <p:ext uri="{BB962C8B-B14F-4D97-AF65-F5344CB8AC3E}">
        <p14:creationId xmlns:p14="http://schemas.microsoft.com/office/powerpoint/2010/main" val="351217178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B444496-86C5-204C-8094-EA2D746D7F76}" type="slidenum">
              <a:rPr lang="en-US"/>
              <a:pPr>
                <a:defRPr/>
              </a:pPr>
              <a:t>‹#›</a:t>
            </a:fld>
            <a:endParaRPr lang="en-US"/>
          </a:p>
        </p:txBody>
      </p:sp>
    </p:spTree>
    <p:extLst>
      <p:ext uri="{BB962C8B-B14F-4D97-AF65-F5344CB8AC3E}">
        <p14:creationId xmlns:p14="http://schemas.microsoft.com/office/powerpoint/2010/main" val="17711507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062D73-D91F-274D-8B54-E67584A3EAE2}" type="slidenum">
              <a:rPr lang="en-US"/>
              <a:pPr>
                <a:defRPr/>
              </a:pPr>
              <a:t>‹#›</a:t>
            </a:fld>
            <a:endParaRPr lang="en-US"/>
          </a:p>
        </p:txBody>
      </p:sp>
    </p:spTree>
    <p:extLst>
      <p:ext uri="{BB962C8B-B14F-4D97-AF65-F5344CB8AC3E}">
        <p14:creationId xmlns:p14="http://schemas.microsoft.com/office/powerpoint/2010/main" val="181770587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CDFEB2D5-DD36-BD4F-91FA-0A80A417E7AB}" type="slidenum">
              <a:rPr lang="en-US"/>
              <a:pPr>
                <a:defRPr/>
              </a:pPr>
              <a:t>‹#›</a:t>
            </a:fld>
            <a:endParaRPr lang="en-US"/>
          </a:p>
        </p:txBody>
      </p:sp>
    </p:spTree>
    <p:extLst>
      <p:ext uri="{BB962C8B-B14F-4D97-AF65-F5344CB8AC3E}">
        <p14:creationId xmlns:p14="http://schemas.microsoft.com/office/powerpoint/2010/main" val="188623243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F27FED0-15F9-E249-AE8F-E7AD6DF83192}" type="slidenum">
              <a:rPr lang="en-US"/>
              <a:pPr>
                <a:defRPr/>
              </a:pPr>
              <a:t>‹#›</a:t>
            </a:fld>
            <a:endParaRPr lang="en-US"/>
          </a:p>
        </p:txBody>
      </p:sp>
    </p:spTree>
    <p:extLst>
      <p:ext uri="{BB962C8B-B14F-4D97-AF65-F5344CB8AC3E}">
        <p14:creationId xmlns:p14="http://schemas.microsoft.com/office/powerpoint/2010/main" val="369267514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D6866D8-858B-8247-AEB8-80E6C0390AED}" type="slidenum">
              <a:rPr lang="en-US"/>
              <a:pPr>
                <a:defRPr/>
              </a:pPr>
              <a:t>‹#›</a:t>
            </a:fld>
            <a:endParaRPr lang="en-US"/>
          </a:p>
        </p:txBody>
      </p:sp>
    </p:spTree>
    <p:extLst>
      <p:ext uri="{BB962C8B-B14F-4D97-AF65-F5344CB8AC3E}">
        <p14:creationId xmlns:p14="http://schemas.microsoft.com/office/powerpoint/2010/main" val="123874172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71058950-AA0D-A140-B5CD-98B5CA503E68}" type="slidenum">
              <a:rPr lang="en-US"/>
              <a:pPr>
                <a:defRPr/>
              </a:pPr>
              <a:t>‹#›</a:t>
            </a:fld>
            <a:endParaRPr lang="en-US"/>
          </a:p>
        </p:txBody>
      </p:sp>
    </p:spTree>
    <p:extLst>
      <p:ext uri="{BB962C8B-B14F-4D97-AF65-F5344CB8AC3E}">
        <p14:creationId xmlns:p14="http://schemas.microsoft.com/office/powerpoint/2010/main" val="280245882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711A5998-8CF6-6646-89DA-14D12D1BF514}" type="slidenum">
              <a:rPr lang="en-US"/>
              <a:pPr>
                <a:defRPr/>
              </a:pPr>
              <a:t>‹#›</a:t>
            </a:fld>
            <a:endParaRPr lang="en-US"/>
          </a:p>
        </p:txBody>
      </p:sp>
    </p:spTree>
    <p:extLst>
      <p:ext uri="{BB962C8B-B14F-4D97-AF65-F5344CB8AC3E}">
        <p14:creationId xmlns:p14="http://schemas.microsoft.com/office/powerpoint/2010/main" val="218603773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5FF73DF-0D64-5447-8A6E-43DE175A805F}" type="slidenum">
              <a:rPr lang="en-US"/>
              <a:pPr>
                <a:defRPr/>
              </a:pPr>
              <a:t>‹#›</a:t>
            </a:fld>
            <a:endParaRPr lang="en-US"/>
          </a:p>
        </p:txBody>
      </p:sp>
    </p:spTree>
    <p:extLst>
      <p:ext uri="{BB962C8B-B14F-4D97-AF65-F5344CB8AC3E}">
        <p14:creationId xmlns:p14="http://schemas.microsoft.com/office/powerpoint/2010/main" val="7438983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CC766441-B406-494A-817D-D96B63D67D82}" type="slidenum">
              <a:rPr lang="en-US"/>
              <a:pPr>
                <a:defRPr/>
              </a:pPr>
              <a:t>‹#›</a:t>
            </a:fld>
            <a:endParaRPr lang="en-US"/>
          </a:p>
        </p:txBody>
      </p:sp>
    </p:spTree>
    <p:extLst>
      <p:ext uri="{BB962C8B-B14F-4D97-AF65-F5344CB8AC3E}">
        <p14:creationId xmlns:p14="http://schemas.microsoft.com/office/powerpoint/2010/main" val="405686296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758B0667-A9F2-DD4D-9B61-1A4A98FDA9DD}" type="slidenum">
              <a:rPr lang="en-US"/>
              <a:pPr>
                <a:defRPr/>
              </a:pPr>
              <a:t>‹#›</a:t>
            </a:fld>
            <a:endParaRPr lang="en-US"/>
          </a:p>
        </p:txBody>
      </p:sp>
    </p:spTree>
    <p:extLst>
      <p:ext uri="{BB962C8B-B14F-4D97-AF65-F5344CB8AC3E}">
        <p14:creationId xmlns:p14="http://schemas.microsoft.com/office/powerpoint/2010/main" val="2609425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C04857-7E2F-0F47-9A85-A4207A855D1E}" type="slidenum">
              <a:rPr lang="en-US"/>
              <a:pPr>
                <a:defRPr/>
              </a:pPr>
              <a:t>‹#›</a:t>
            </a:fld>
            <a:endParaRPr lang="en-US"/>
          </a:p>
        </p:txBody>
      </p:sp>
    </p:spTree>
    <p:extLst>
      <p:ext uri="{BB962C8B-B14F-4D97-AF65-F5344CB8AC3E}">
        <p14:creationId xmlns:p14="http://schemas.microsoft.com/office/powerpoint/2010/main" val="422568827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3267D375-D973-C842-AC7A-F8D8074F18F4}" type="slidenum">
              <a:rPr lang="en-US"/>
              <a:pPr>
                <a:defRPr/>
              </a:pPr>
              <a:t>‹#›</a:t>
            </a:fld>
            <a:endParaRPr lang="en-US"/>
          </a:p>
        </p:txBody>
      </p:sp>
    </p:spTree>
    <p:extLst>
      <p:ext uri="{BB962C8B-B14F-4D97-AF65-F5344CB8AC3E}">
        <p14:creationId xmlns:p14="http://schemas.microsoft.com/office/powerpoint/2010/main" val="56795017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150DCD89-FD2F-A143-BB56-3507695B064B}" type="slidenum">
              <a:rPr lang="en-US"/>
              <a:pPr>
                <a:defRPr/>
              </a:pPr>
              <a:t>‹#›</a:t>
            </a:fld>
            <a:endParaRPr lang="en-US"/>
          </a:p>
        </p:txBody>
      </p:sp>
    </p:spTree>
    <p:extLst>
      <p:ext uri="{BB962C8B-B14F-4D97-AF65-F5344CB8AC3E}">
        <p14:creationId xmlns:p14="http://schemas.microsoft.com/office/powerpoint/2010/main" val="259396495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7"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7E91E675-2FD6-1149-B0AA-21FA78581AE9}" type="slidenum">
              <a:rPr lang="en-US"/>
              <a:pPr>
                <a:defRPr/>
              </a:pPr>
              <a:t>‹#›</a:t>
            </a:fld>
            <a:endParaRPr lang="en-US"/>
          </a:p>
        </p:txBody>
      </p:sp>
    </p:spTree>
    <p:extLst>
      <p:ext uri="{BB962C8B-B14F-4D97-AF65-F5344CB8AC3E}">
        <p14:creationId xmlns:p14="http://schemas.microsoft.com/office/powerpoint/2010/main" val="23072299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8"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9"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5A81BFE1-A5D4-904A-8226-5D8859D40129}" type="slidenum">
              <a:rPr lang="en-US"/>
              <a:pPr>
                <a:defRPr/>
              </a:pPr>
              <a:t>‹#›</a:t>
            </a:fld>
            <a:endParaRPr lang="en-US"/>
          </a:p>
        </p:txBody>
      </p:sp>
    </p:spTree>
    <p:extLst>
      <p:ext uri="{BB962C8B-B14F-4D97-AF65-F5344CB8AC3E}">
        <p14:creationId xmlns:p14="http://schemas.microsoft.com/office/powerpoint/2010/main" val="189889726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4"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2608BCFA-03FE-3348-957C-072333BEC0F0}" type="slidenum">
              <a:rPr lang="en-US"/>
              <a:pPr>
                <a:defRPr/>
              </a:pPr>
              <a:t>‹#›</a:t>
            </a:fld>
            <a:endParaRPr lang="en-US"/>
          </a:p>
        </p:txBody>
      </p:sp>
    </p:spTree>
    <p:extLst>
      <p:ext uri="{BB962C8B-B14F-4D97-AF65-F5344CB8AC3E}">
        <p14:creationId xmlns:p14="http://schemas.microsoft.com/office/powerpoint/2010/main" val="114303185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3"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4"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F863DE6D-3A23-0D47-A9D3-E5E2B43FECFB}" type="slidenum">
              <a:rPr lang="en-US"/>
              <a:pPr>
                <a:defRPr/>
              </a:pPr>
              <a:t>‹#›</a:t>
            </a:fld>
            <a:endParaRPr lang="en-US"/>
          </a:p>
        </p:txBody>
      </p:sp>
    </p:spTree>
    <p:extLst>
      <p:ext uri="{BB962C8B-B14F-4D97-AF65-F5344CB8AC3E}">
        <p14:creationId xmlns:p14="http://schemas.microsoft.com/office/powerpoint/2010/main" val="126862856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7"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E03CB8A5-597C-9C42-9FF8-89DE94885AD7}" type="slidenum">
              <a:rPr lang="en-US"/>
              <a:pPr>
                <a:defRPr/>
              </a:pPr>
              <a:t>‹#›</a:t>
            </a:fld>
            <a:endParaRPr lang="en-US"/>
          </a:p>
        </p:txBody>
      </p:sp>
    </p:spTree>
    <p:extLst>
      <p:ext uri="{BB962C8B-B14F-4D97-AF65-F5344CB8AC3E}">
        <p14:creationId xmlns:p14="http://schemas.microsoft.com/office/powerpoint/2010/main" val="278877424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7"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E7E203E8-65AD-8940-A4CF-D6338DC3F3FD}" type="slidenum">
              <a:rPr lang="en-US"/>
              <a:pPr>
                <a:defRPr/>
              </a:pPr>
              <a:t>‹#›</a:t>
            </a:fld>
            <a:endParaRPr lang="en-US"/>
          </a:p>
        </p:txBody>
      </p:sp>
    </p:spTree>
    <p:extLst>
      <p:ext uri="{BB962C8B-B14F-4D97-AF65-F5344CB8AC3E}">
        <p14:creationId xmlns:p14="http://schemas.microsoft.com/office/powerpoint/2010/main" val="313498819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9CE9880E-9E64-6243-A1CB-86F6B4801B7F}" type="slidenum">
              <a:rPr lang="en-US"/>
              <a:pPr>
                <a:defRPr/>
              </a:pPr>
              <a:t>‹#›</a:t>
            </a:fld>
            <a:endParaRPr lang="en-US"/>
          </a:p>
        </p:txBody>
      </p:sp>
    </p:spTree>
    <p:extLst>
      <p:ext uri="{BB962C8B-B14F-4D97-AF65-F5344CB8AC3E}">
        <p14:creationId xmlns:p14="http://schemas.microsoft.com/office/powerpoint/2010/main" val="317729403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E41B6DF4-A3B5-A544-B1D1-636317435EC2}" type="slidenum">
              <a:rPr lang="en-US"/>
              <a:pPr>
                <a:defRPr/>
              </a:pPr>
              <a:t>‹#›</a:t>
            </a:fld>
            <a:endParaRPr lang="en-US"/>
          </a:p>
        </p:txBody>
      </p:sp>
    </p:spTree>
    <p:extLst>
      <p:ext uri="{BB962C8B-B14F-4D97-AF65-F5344CB8AC3E}">
        <p14:creationId xmlns:p14="http://schemas.microsoft.com/office/powerpoint/2010/main" val="2613694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A4D00EE-3E74-A64F-9E2E-E041A11EE3C3}" type="slidenum">
              <a:rPr lang="en-US"/>
              <a:pPr>
                <a:defRPr/>
              </a:pPr>
              <a:t>‹#›</a:t>
            </a:fld>
            <a:endParaRPr lang="en-US"/>
          </a:p>
        </p:txBody>
      </p:sp>
    </p:spTree>
    <p:extLst>
      <p:ext uri="{BB962C8B-B14F-4D97-AF65-F5344CB8AC3E}">
        <p14:creationId xmlns:p14="http://schemas.microsoft.com/office/powerpoint/2010/main" val="198768487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228600" y="3124200"/>
            <a:ext cx="8564563" cy="390525"/>
            <a:chOff x="144" y="1968"/>
            <a:chExt cx="5395" cy="246"/>
          </a:xfrm>
        </p:grpSpPr>
        <p:sp>
          <p:nvSpPr>
            <p:cNvPr id="5" name="Freeform 1027"/>
            <p:cNvSpPr>
              <a:spLocks/>
            </p:cNvSpPr>
            <p:nvPr userDrawn="1"/>
          </p:nvSpPr>
          <p:spPr bwMode="auto">
            <a:xfrm rot="-5400000" flipH="1" flipV="1">
              <a:off x="2794" y="-586"/>
              <a:ext cx="96" cy="5395"/>
            </a:xfrm>
            <a:custGeom>
              <a:avLst/>
              <a:gdLst>
                <a:gd name="T0" fmla="*/ 0 w 1699"/>
                <a:gd name="T1" fmla="*/ 2374 h 3264"/>
                <a:gd name="T2" fmla="*/ 0 w 1699"/>
                <a:gd name="T3" fmla="*/ 790 h 3264"/>
                <a:gd name="T4" fmla="*/ 0 w 1699"/>
                <a:gd name="T5" fmla="*/ 145 h 3264"/>
                <a:gd name="T6" fmla="*/ 0 w 1699"/>
                <a:gd name="T7" fmla="*/ 145 h 3264"/>
                <a:gd name="T8" fmla="*/ 0 w 1699"/>
                <a:gd name="T9" fmla="*/ 46 h 3264"/>
                <a:gd name="T10" fmla="*/ 0 w 1699"/>
                <a:gd name="T11" fmla="*/ 112 h 3264"/>
                <a:gd name="T12" fmla="*/ 0 w 1699"/>
                <a:gd name="T13" fmla="*/ 721 h 3264"/>
                <a:gd name="T14" fmla="*/ 0 w 1699"/>
                <a:gd name="T15" fmla="*/ 1833 h 3264"/>
                <a:gd name="T16" fmla="*/ 0 w 1699"/>
                <a:gd name="T17" fmla="*/ 3326 h 3264"/>
                <a:gd name="T18" fmla="*/ 0 w 1699"/>
                <a:gd name="T19" fmla="*/ 5314 h 3264"/>
                <a:gd name="T20" fmla="*/ 0 w 1699"/>
                <a:gd name="T21" fmla="*/ 7139 h 3264"/>
                <a:gd name="T22" fmla="*/ 0 w 1699"/>
                <a:gd name="T23" fmla="*/ 10078 h 3264"/>
                <a:gd name="T24" fmla="*/ 0 w 1699"/>
                <a:gd name="T25" fmla="*/ 12780 h 3264"/>
                <a:gd name="T26" fmla="*/ 0 w 1699"/>
                <a:gd name="T27" fmla="*/ 13797 h 3264"/>
                <a:gd name="T28" fmla="*/ 0 w 1699"/>
                <a:gd name="T29" fmla="*/ 14603 h 3264"/>
                <a:gd name="T30" fmla="*/ 0 w 1699"/>
                <a:gd name="T31" fmla="*/ 14603 h 3264"/>
                <a:gd name="T32" fmla="*/ 0 w 1699"/>
                <a:gd name="T33" fmla="*/ 14469 h 3264"/>
                <a:gd name="T34" fmla="*/ 0 w 1699"/>
                <a:gd name="T35" fmla="*/ 14671 h 3264"/>
                <a:gd name="T36" fmla="*/ 0 w 1699"/>
                <a:gd name="T37" fmla="*/ 14302 h 3264"/>
                <a:gd name="T38" fmla="*/ 0 w 1699"/>
                <a:gd name="T39" fmla="*/ 13321 h 3264"/>
                <a:gd name="T40" fmla="*/ 0 w 1699"/>
                <a:gd name="T41" fmla="*/ 11972 h 3264"/>
                <a:gd name="T42" fmla="*/ 0 w 1699"/>
                <a:gd name="T43" fmla="*/ 10078 h 3264"/>
                <a:gd name="T44" fmla="*/ 0 w 1699"/>
                <a:gd name="T45" fmla="*/ 8188 h 3264"/>
                <a:gd name="T46" fmla="*/ 0 w 1699"/>
                <a:gd name="T47" fmla="*/ 5686 h 3264"/>
                <a:gd name="T48" fmla="*/ 0 w 1699"/>
                <a:gd name="T49" fmla="*/ 4131 h 3264"/>
                <a:gd name="T50" fmla="*/ 0 w 1699"/>
                <a:gd name="T51" fmla="*/ 2374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nvGrpSpPr>
            <p:cNvPr id="6" name="Group 1028"/>
            <p:cNvGrpSpPr>
              <a:grpSpLocks/>
            </p:cNvGrpSpPr>
            <p:nvPr userDrawn="1"/>
          </p:nvGrpSpPr>
          <p:grpSpPr bwMode="auto">
            <a:xfrm>
              <a:off x="2400" y="1968"/>
              <a:ext cx="768" cy="246"/>
              <a:chOff x="1797" y="3074"/>
              <a:chExt cx="2346" cy="655"/>
            </a:xfrm>
          </p:grpSpPr>
          <p:grpSp>
            <p:nvGrpSpPr>
              <p:cNvPr id="7" name="Group 1029"/>
              <p:cNvGrpSpPr>
                <a:grpSpLocks/>
              </p:cNvGrpSpPr>
              <p:nvPr/>
            </p:nvGrpSpPr>
            <p:grpSpPr bwMode="auto">
              <a:xfrm>
                <a:off x="1797" y="3074"/>
                <a:ext cx="2346" cy="655"/>
                <a:chOff x="1865" y="1810"/>
                <a:chExt cx="2346" cy="655"/>
              </a:xfrm>
            </p:grpSpPr>
            <p:sp>
              <p:nvSpPr>
                <p:cNvPr id="11" name="Freeform 1030"/>
                <p:cNvSpPr>
                  <a:spLocks/>
                </p:cNvSpPr>
                <p:nvPr/>
              </p:nvSpPr>
              <p:spPr bwMode="auto">
                <a:xfrm>
                  <a:off x="2051" y="2007"/>
                  <a:ext cx="2160" cy="458"/>
                </a:xfrm>
                <a:custGeom>
                  <a:avLst/>
                  <a:gdLst>
                    <a:gd name="T0" fmla="*/ 7 w 2161"/>
                    <a:gd name="T1" fmla="*/ 139 h 457"/>
                    <a:gd name="T2" fmla="*/ 89 w 2161"/>
                    <a:gd name="T3" fmla="*/ 269 h 457"/>
                    <a:gd name="T4" fmla="*/ 187 w 2161"/>
                    <a:gd name="T5" fmla="*/ 336 h 457"/>
                    <a:gd name="T6" fmla="*/ 351 w 2161"/>
                    <a:gd name="T7" fmla="*/ 306 h 457"/>
                    <a:gd name="T8" fmla="*/ 561 w 2161"/>
                    <a:gd name="T9" fmla="*/ 284 h 457"/>
                    <a:gd name="T10" fmla="*/ 852 w 2161"/>
                    <a:gd name="T11" fmla="*/ 262 h 457"/>
                    <a:gd name="T12" fmla="*/ 1164 w 2161"/>
                    <a:gd name="T13" fmla="*/ 262 h 457"/>
                    <a:gd name="T14" fmla="*/ 1538 w 2161"/>
                    <a:gd name="T15" fmla="*/ 321 h 457"/>
                    <a:gd name="T16" fmla="*/ 1755 w 2161"/>
                    <a:gd name="T17" fmla="*/ 404 h 457"/>
                    <a:gd name="T18" fmla="*/ 1904 w 2161"/>
                    <a:gd name="T19" fmla="*/ 456 h 457"/>
                    <a:gd name="T20" fmla="*/ 2046 w 2161"/>
                    <a:gd name="T21" fmla="*/ 426 h 457"/>
                    <a:gd name="T22" fmla="*/ 2106 w 2161"/>
                    <a:gd name="T23" fmla="*/ 351 h 457"/>
                    <a:gd name="T24" fmla="*/ 2106 w 2161"/>
                    <a:gd name="T25" fmla="*/ 254 h 457"/>
                    <a:gd name="T26" fmla="*/ 2001 w 2161"/>
                    <a:gd name="T27" fmla="*/ 154 h 457"/>
                    <a:gd name="T28" fmla="*/ 1164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1031"/>
                <p:cNvSpPr>
                  <a:spLocks/>
                </p:cNvSpPr>
                <p:nvPr/>
              </p:nvSpPr>
              <p:spPr bwMode="auto">
                <a:xfrm>
                  <a:off x="1865" y="1810"/>
                  <a:ext cx="2340" cy="586"/>
                </a:xfrm>
                <a:custGeom>
                  <a:avLst/>
                  <a:gdLst>
                    <a:gd name="T0" fmla="*/ 506 w 2341"/>
                    <a:gd name="T1" fmla="*/ 444 h 585"/>
                    <a:gd name="T2" fmla="*/ 274 w 2341"/>
                    <a:gd name="T3" fmla="*/ 518 h 585"/>
                    <a:gd name="T4" fmla="*/ 72 w 2341"/>
                    <a:gd name="T5" fmla="*/ 489 h 585"/>
                    <a:gd name="T6" fmla="*/ 5 w 2341"/>
                    <a:gd name="T7" fmla="*/ 376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4 w 2341"/>
                    <a:gd name="T19" fmla="*/ 7 h 585"/>
                    <a:gd name="T20" fmla="*/ 1775 w 2341"/>
                    <a:gd name="T21" fmla="*/ 7 h 585"/>
                    <a:gd name="T22" fmla="*/ 2201 w 2341"/>
                    <a:gd name="T23" fmla="*/ 52 h 585"/>
                    <a:gd name="T24" fmla="*/ 2284 w 2341"/>
                    <a:gd name="T25" fmla="*/ 111 h 585"/>
                    <a:gd name="T26" fmla="*/ 2329 w 2341"/>
                    <a:gd name="T27" fmla="*/ 246 h 585"/>
                    <a:gd name="T28" fmla="*/ 2336 w 2341"/>
                    <a:gd name="T29" fmla="*/ 376 h 585"/>
                    <a:gd name="T30" fmla="*/ 2321 w 2341"/>
                    <a:gd name="T31" fmla="*/ 459 h 585"/>
                    <a:gd name="T32" fmla="*/ 2336 w 2341"/>
                    <a:gd name="T33" fmla="*/ 541 h 585"/>
                    <a:gd name="T34" fmla="*/ 2306 w 2341"/>
                    <a:gd name="T35" fmla="*/ 586 h 585"/>
                    <a:gd name="T36" fmla="*/ 2231 w 2341"/>
                    <a:gd name="T37" fmla="*/ 556 h 585"/>
                    <a:gd name="T38" fmla="*/ 2059 w 2341"/>
                    <a:gd name="T39" fmla="*/ 489 h 585"/>
                    <a:gd name="T40" fmla="*/ 1775 w 2341"/>
                    <a:gd name="T41" fmla="*/ 451 h 585"/>
                    <a:gd name="T42" fmla="*/ 1610 w 2341"/>
                    <a:gd name="T43" fmla="*/ 451 h 585"/>
                    <a:gd name="T44" fmla="*/ 1326 w 2341"/>
                    <a:gd name="T45" fmla="*/ 421 h 585"/>
                    <a:gd name="T46" fmla="*/ 1192 w 2341"/>
                    <a:gd name="T47" fmla="*/ 414 h 585"/>
                    <a:gd name="T48" fmla="*/ 895 w 2341"/>
                    <a:gd name="T49" fmla="*/ 429 h 585"/>
                    <a:gd name="T50" fmla="*/ 671 w 2341"/>
                    <a:gd name="T51" fmla="*/ 414 h 585"/>
                    <a:gd name="T52" fmla="*/ 506 w 2341"/>
                    <a:gd name="T53" fmla="*/ 444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8" name="Freeform 1032"/>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9" name="Freeform 1033"/>
              <p:cNvSpPr>
                <a:spLocks/>
              </p:cNvSpPr>
              <p:nvPr/>
            </p:nvSpPr>
            <p:spPr bwMode="auto">
              <a:xfrm>
                <a:off x="3352" y="3074"/>
                <a:ext cx="156" cy="338"/>
              </a:xfrm>
              <a:custGeom>
                <a:avLst/>
                <a:gdLst>
                  <a:gd name="T0" fmla="*/ 87 w 157"/>
                  <a:gd name="T1" fmla="*/ 8 h 337"/>
                  <a:gd name="T2" fmla="*/ 154 w 157"/>
                  <a:gd name="T3" fmla="*/ 198 h 337"/>
                  <a:gd name="T4" fmla="*/ 139 w 157"/>
                  <a:gd name="T5" fmla="*/ 340 h 337"/>
                  <a:gd name="T6" fmla="*/ 0 w 157"/>
                  <a:gd name="T7" fmla="*/ 0 h 337"/>
                  <a:gd name="T8" fmla="*/ 87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1034"/>
              <p:cNvSpPr>
                <a:spLocks/>
              </p:cNvSpPr>
              <p:nvPr/>
            </p:nvSpPr>
            <p:spPr bwMode="auto">
              <a:xfrm>
                <a:off x="3306" y="3127"/>
                <a:ext cx="809" cy="397"/>
              </a:xfrm>
              <a:custGeom>
                <a:avLst/>
                <a:gdLst>
                  <a:gd name="T0" fmla="*/ 0 w 808"/>
                  <a:gd name="T1" fmla="*/ 369 h 396"/>
                  <a:gd name="T2" fmla="*/ 105 w 808"/>
                  <a:gd name="T3" fmla="*/ 369 h 396"/>
                  <a:gd name="T4" fmla="*/ 255 w 808"/>
                  <a:gd name="T5" fmla="*/ 309 h 396"/>
                  <a:gd name="T6" fmla="*/ 474 w 808"/>
                  <a:gd name="T7" fmla="*/ 112 h 396"/>
                  <a:gd name="T8" fmla="*/ 307 w 808"/>
                  <a:gd name="T9" fmla="*/ 67 h 396"/>
                  <a:gd name="T10" fmla="*/ 232 w 808"/>
                  <a:gd name="T11" fmla="*/ 22 h 396"/>
                  <a:gd name="T12" fmla="*/ 352 w 808"/>
                  <a:gd name="T13" fmla="*/ 22 h 396"/>
                  <a:gd name="T14" fmla="*/ 527 w 808"/>
                  <a:gd name="T15" fmla="*/ 74 h 396"/>
                  <a:gd name="T16" fmla="*/ 624 w 808"/>
                  <a:gd name="T17" fmla="*/ 0 h 396"/>
                  <a:gd name="T18" fmla="*/ 684 w 808"/>
                  <a:gd name="T19" fmla="*/ 0 h 396"/>
                  <a:gd name="T20" fmla="*/ 579 w 808"/>
                  <a:gd name="T21" fmla="*/ 82 h 396"/>
                  <a:gd name="T22" fmla="*/ 804 w 808"/>
                  <a:gd name="T23" fmla="*/ 134 h 396"/>
                  <a:gd name="T24" fmla="*/ 811 w 808"/>
                  <a:gd name="T25" fmla="*/ 212 h 396"/>
                  <a:gd name="T26" fmla="*/ 519 w 808"/>
                  <a:gd name="T27" fmla="*/ 134 h 396"/>
                  <a:gd name="T28" fmla="*/ 344 w 808"/>
                  <a:gd name="T29" fmla="*/ 294 h 396"/>
                  <a:gd name="T30" fmla="*/ 277 w 808"/>
                  <a:gd name="T31" fmla="*/ 347 h 396"/>
                  <a:gd name="T32" fmla="*/ 157 w 808"/>
                  <a:gd name="T33" fmla="*/ 399 h 396"/>
                  <a:gd name="T34" fmla="*/ 0 w 808"/>
                  <a:gd name="T35" fmla="*/ 369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sp>
        <p:nvSpPr>
          <p:cNvPr id="201739" name="Rectangle 1035"/>
          <p:cNvSpPr>
            <a:spLocks noGrp="1" noChangeArrowheads="1"/>
          </p:cNvSpPr>
          <p:nvPr>
            <p:ph type="ctrTitle"/>
          </p:nvPr>
        </p:nvSpPr>
        <p:spPr>
          <a:xfrm>
            <a:off x="685800" y="1416050"/>
            <a:ext cx="7772400" cy="1403350"/>
          </a:xfrm>
        </p:spPr>
        <p:txBody>
          <a:bodyPr anchor="b"/>
          <a:lstStyle>
            <a:lvl1pPr algn="ctr">
              <a:defRPr/>
            </a:lvl1pPr>
          </a:lstStyle>
          <a:p>
            <a:r>
              <a:rPr lang="en-US"/>
              <a:t>Click to edit Master title style</a:t>
            </a:r>
          </a:p>
        </p:txBody>
      </p:sp>
      <p:sp>
        <p:nvSpPr>
          <p:cNvPr id="201740" name="Rectangle 1036"/>
          <p:cNvSpPr>
            <a:spLocks noGrp="1" noChangeArrowheads="1"/>
          </p:cNvSpPr>
          <p:nvPr>
            <p:ph type="subTitle" idx="1"/>
          </p:nvPr>
        </p:nvSpPr>
        <p:spPr>
          <a:xfrm>
            <a:off x="1371600" y="3886200"/>
            <a:ext cx="6400800" cy="1066800"/>
          </a:xfrm>
        </p:spPr>
        <p:txBody>
          <a:bodyPr>
            <a:spAutoFit/>
          </a:bodyPr>
          <a:lstStyle>
            <a:lvl1pPr marL="0" indent="0" algn="ctr">
              <a:buFontTx/>
              <a:buNone/>
              <a:defRPr/>
            </a:lvl1pPr>
          </a:lstStyle>
          <a:p>
            <a:r>
              <a:rPr lang="en-US"/>
              <a:t>Click to edit Master subtitle style</a:t>
            </a:r>
          </a:p>
        </p:txBody>
      </p:sp>
      <p:sp>
        <p:nvSpPr>
          <p:cNvPr id="13" name="Rectangle 1037"/>
          <p:cNvSpPr>
            <a:spLocks noGrp="1" noChangeArrowheads="1"/>
          </p:cNvSpPr>
          <p:nvPr>
            <p:ph type="dt" sz="half" idx="10"/>
          </p:nvPr>
        </p:nvSpPr>
        <p:spPr>
          <a:xfrm>
            <a:off x="685800" y="6324600"/>
            <a:ext cx="1905000" cy="457200"/>
          </a:xfrm>
        </p:spPr>
        <p:txBody>
          <a:bodyPr/>
          <a:lstStyle>
            <a:lvl1pPr eaLnBrk="0" hangingPunct="0">
              <a:defRPr>
                <a:ea typeface="ＭＳ Ｐゴシック" charset="0"/>
                <a:cs typeface="ＭＳ Ｐゴシック" charset="0"/>
              </a:defRPr>
            </a:lvl1pPr>
          </a:lstStyle>
          <a:p>
            <a:pPr>
              <a:defRPr/>
            </a:pPr>
            <a:fld id="{2E9545DD-D5AB-094A-97C3-CDE4870C567D}" type="datetime1">
              <a:rPr lang="en-US"/>
              <a:pPr>
                <a:defRPr/>
              </a:pPr>
              <a:t>2/2/23</a:t>
            </a:fld>
            <a:endParaRPr lang="en-US"/>
          </a:p>
        </p:txBody>
      </p:sp>
      <p:sp>
        <p:nvSpPr>
          <p:cNvPr id="14" name="Rectangle 1038"/>
          <p:cNvSpPr>
            <a:spLocks noGrp="1" noChangeArrowheads="1"/>
          </p:cNvSpPr>
          <p:nvPr>
            <p:ph type="ftr" sz="quarter" idx="11"/>
          </p:nvPr>
        </p:nvSpPr>
        <p:spPr>
          <a:xfrm>
            <a:off x="3124200" y="6324600"/>
            <a:ext cx="2895600" cy="457200"/>
          </a:xfrm>
        </p:spPr>
        <p:txBody>
          <a:bodyPr/>
          <a:lstStyle>
            <a:lvl1pPr eaLnBrk="0" hangingPunct="0">
              <a:defRPr>
                <a:ea typeface="ＭＳ Ｐゴシック" charset="0"/>
                <a:cs typeface="ＭＳ Ｐゴシック" charset="0"/>
              </a:defRPr>
            </a:lvl1pPr>
          </a:lstStyle>
          <a:p>
            <a:pPr>
              <a:defRPr/>
            </a:pPr>
            <a:endParaRPr lang="en-US"/>
          </a:p>
        </p:txBody>
      </p:sp>
      <p:sp>
        <p:nvSpPr>
          <p:cNvPr id="15" name="Rectangle 1039"/>
          <p:cNvSpPr>
            <a:spLocks noGrp="1" noChangeArrowheads="1"/>
          </p:cNvSpPr>
          <p:nvPr>
            <p:ph type="sldNum" sz="quarter" idx="12"/>
          </p:nvPr>
        </p:nvSpPr>
        <p:spPr>
          <a:xfrm>
            <a:off x="6553200" y="6324600"/>
            <a:ext cx="1905000" cy="457200"/>
          </a:xfrm>
        </p:spPr>
        <p:txBody>
          <a:bodyPr/>
          <a:lstStyle>
            <a:lvl1pPr eaLnBrk="0" hangingPunct="0">
              <a:defRPr>
                <a:ea typeface="ＭＳ Ｐゴシック" charset="0"/>
                <a:cs typeface="ＭＳ Ｐゴシック" charset="0"/>
              </a:defRPr>
            </a:lvl1pPr>
          </a:lstStyle>
          <a:p>
            <a:pPr>
              <a:defRPr/>
            </a:pPr>
            <a:fld id="{0421C74C-2D36-6A4C-B873-6619CD21766C}" type="slidenum">
              <a:rPr lang="en-US"/>
              <a:pPr>
                <a:defRPr/>
              </a:pPr>
              <a:t>‹#›</a:t>
            </a:fld>
            <a:endParaRPr lang="en-US"/>
          </a:p>
        </p:txBody>
      </p:sp>
    </p:spTree>
    <p:extLst>
      <p:ext uri="{BB962C8B-B14F-4D97-AF65-F5344CB8AC3E}">
        <p14:creationId xmlns:p14="http://schemas.microsoft.com/office/powerpoint/2010/main" val="3599915366"/>
      </p:ext>
    </p:extLst>
  </p:cSld>
  <p:clrMapOvr>
    <a:masterClrMapping/>
  </p:clrMapOvr>
  <p:transition>
    <p:fade thruBlk="1"/>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fld id="{4F4C0EC1-5FC4-ED48-A673-26169B99FB76}" type="datetime1">
              <a:rPr lang="en-US"/>
              <a:pPr>
                <a:defRPr/>
              </a:pPr>
              <a:t>2/2/23</a:t>
            </a:fld>
            <a:endParaRPr lang="en-US"/>
          </a:p>
        </p:txBody>
      </p:sp>
      <p:sp>
        <p:nvSpPr>
          <p:cNvPr id="5" name="Rectangle 1032"/>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33"/>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3CEF061A-A73E-8C4C-8B9A-1036A4AB6D69}" type="slidenum">
              <a:rPr lang="en-US"/>
              <a:pPr>
                <a:defRPr/>
              </a:pPr>
              <a:t>‹#›</a:t>
            </a:fld>
            <a:endParaRPr lang="en-US"/>
          </a:p>
        </p:txBody>
      </p:sp>
    </p:spTree>
    <p:extLst>
      <p:ext uri="{BB962C8B-B14F-4D97-AF65-F5344CB8AC3E}">
        <p14:creationId xmlns:p14="http://schemas.microsoft.com/office/powerpoint/2010/main" val="1998499947"/>
      </p:ext>
    </p:extLst>
  </p:cSld>
  <p:clrMapOvr>
    <a:masterClrMapping/>
  </p:clrMapOvr>
  <p:transition>
    <p:fade thruBlk="1"/>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1"/>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fld id="{285866C8-55AD-C84D-84D5-91172C060F3D}" type="datetime1">
              <a:rPr lang="en-US"/>
              <a:pPr>
                <a:defRPr/>
              </a:pPr>
              <a:t>2/2/23</a:t>
            </a:fld>
            <a:endParaRPr lang="en-US"/>
          </a:p>
        </p:txBody>
      </p:sp>
      <p:sp>
        <p:nvSpPr>
          <p:cNvPr id="5" name="Rectangle 1032"/>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33"/>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45036A08-CDA8-5047-9006-379053B36389}" type="slidenum">
              <a:rPr lang="en-US"/>
              <a:pPr>
                <a:defRPr/>
              </a:pPr>
              <a:t>‹#›</a:t>
            </a:fld>
            <a:endParaRPr lang="en-US"/>
          </a:p>
        </p:txBody>
      </p:sp>
    </p:spTree>
    <p:extLst>
      <p:ext uri="{BB962C8B-B14F-4D97-AF65-F5344CB8AC3E}">
        <p14:creationId xmlns:p14="http://schemas.microsoft.com/office/powerpoint/2010/main" val="4045586612"/>
      </p:ext>
    </p:extLst>
  </p:cSld>
  <p:clrMapOvr>
    <a:masterClrMapping/>
  </p:clrMapOvr>
  <p:transition>
    <p:fade thruBlk="1"/>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1"/>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fld id="{D197766D-67DF-AC40-8400-2CCCF1E26354}" type="datetime1">
              <a:rPr lang="en-US"/>
              <a:pPr>
                <a:defRPr/>
              </a:pPr>
              <a:t>2/2/23</a:t>
            </a:fld>
            <a:endParaRPr lang="en-US"/>
          </a:p>
        </p:txBody>
      </p:sp>
      <p:sp>
        <p:nvSpPr>
          <p:cNvPr id="6" name="Rectangle 1032"/>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7" name="Rectangle 1033"/>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2FE19202-433C-6245-A36D-9742EAAFCB62}" type="slidenum">
              <a:rPr lang="en-US"/>
              <a:pPr>
                <a:defRPr/>
              </a:pPr>
              <a:t>‹#›</a:t>
            </a:fld>
            <a:endParaRPr lang="en-US"/>
          </a:p>
        </p:txBody>
      </p:sp>
    </p:spTree>
    <p:extLst>
      <p:ext uri="{BB962C8B-B14F-4D97-AF65-F5344CB8AC3E}">
        <p14:creationId xmlns:p14="http://schemas.microsoft.com/office/powerpoint/2010/main" val="1052879172"/>
      </p:ext>
    </p:extLst>
  </p:cSld>
  <p:clrMapOvr>
    <a:masterClrMapping/>
  </p:clrMapOvr>
  <p:transition>
    <p:fade thruBlk="1"/>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1"/>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fld id="{37504330-846D-334D-B6A1-26DF66E1EA46}" type="datetime1">
              <a:rPr lang="en-US"/>
              <a:pPr>
                <a:defRPr/>
              </a:pPr>
              <a:t>2/2/23</a:t>
            </a:fld>
            <a:endParaRPr lang="en-US"/>
          </a:p>
        </p:txBody>
      </p:sp>
      <p:sp>
        <p:nvSpPr>
          <p:cNvPr id="8" name="Rectangle 1032"/>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9" name="Rectangle 1033"/>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839021AE-8717-6946-8E21-43A7C3E330C3}" type="slidenum">
              <a:rPr lang="en-US"/>
              <a:pPr>
                <a:defRPr/>
              </a:pPr>
              <a:t>‹#›</a:t>
            </a:fld>
            <a:endParaRPr lang="en-US"/>
          </a:p>
        </p:txBody>
      </p:sp>
    </p:spTree>
    <p:extLst>
      <p:ext uri="{BB962C8B-B14F-4D97-AF65-F5344CB8AC3E}">
        <p14:creationId xmlns:p14="http://schemas.microsoft.com/office/powerpoint/2010/main" val="1052672601"/>
      </p:ext>
    </p:extLst>
  </p:cSld>
  <p:clrMapOvr>
    <a:masterClrMapping/>
  </p:clrMapOvr>
  <p:transition>
    <p:fade thruBlk="1"/>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1"/>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fld id="{FC31D6BB-6312-D14E-881C-67B1512A4FFD}" type="datetime1">
              <a:rPr lang="en-US"/>
              <a:pPr>
                <a:defRPr/>
              </a:pPr>
              <a:t>2/2/23</a:t>
            </a:fld>
            <a:endParaRPr lang="en-US"/>
          </a:p>
        </p:txBody>
      </p:sp>
      <p:sp>
        <p:nvSpPr>
          <p:cNvPr id="4" name="Rectangle 1032"/>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Rectangle 1033"/>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FCB78C80-EE1B-B747-BE2C-11F70049251F}" type="slidenum">
              <a:rPr lang="en-US"/>
              <a:pPr>
                <a:defRPr/>
              </a:pPr>
              <a:t>‹#›</a:t>
            </a:fld>
            <a:endParaRPr lang="en-US"/>
          </a:p>
        </p:txBody>
      </p:sp>
    </p:spTree>
    <p:extLst>
      <p:ext uri="{BB962C8B-B14F-4D97-AF65-F5344CB8AC3E}">
        <p14:creationId xmlns:p14="http://schemas.microsoft.com/office/powerpoint/2010/main" val="3128251588"/>
      </p:ext>
    </p:extLst>
  </p:cSld>
  <p:clrMapOvr>
    <a:masterClrMapping/>
  </p:clrMapOvr>
  <p:transition>
    <p:fade thruBlk="1"/>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1"/>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fld id="{52678B6F-575A-E246-A6A5-55C2BFBD3DD5}" type="datetime1">
              <a:rPr lang="en-US"/>
              <a:pPr>
                <a:defRPr/>
              </a:pPr>
              <a:t>2/2/23</a:t>
            </a:fld>
            <a:endParaRPr lang="en-US"/>
          </a:p>
        </p:txBody>
      </p:sp>
      <p:sp>
        <p:nvSpPr>
          <p:cNvPr id="3" name="Rectangle 1032"/>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4" name="Rectangle 1033"/>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44928FB7-EE53-7D4B-86C2-C2C7EDB7401A}" type="slidenum">
              <a:rPr lang="en-US"/>
              <a:pPr>
                <a:defRPr/>
              </a:pPr>
              <a:t>‹#›</a:t>
            </a:fld>
            <a:endParaRPr lang="en-US"/>
          </a:p>
        </p:txBody>
      </p:sp>
    </p:spTree>
    <p:extLst>
      <p:ext uri="{BB962C8B-B14F-4D97-AF65-F5344CB8AC3E}">
        <p14:creationId xmlns:p14="http://schemas.microsoft.com/office/powerpoint/2010/main" val="645067478"/>
      </p:ext>
    </p:extLst>
  </p:cSld>
  <p:clrMapOvr>
    <a:masterClrMapping/>
  </p:clrMapOvr>
  <p:transition>
    <p:fade thruBlk="1"/>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fld id="{0E81B468-010C-904D-9746-7471FE5E2D18}" type="datetime1">
              <a:rPr lang="en-US"/>
              <a:pPr>
                <a:defRPr/>
              </a:pPr>
              <a:t>2/2/23</a:t>
            </a:fld>
            <a:endParaRPr lang="en-US"/>
          </a:p>
        </p:txBody>
      </p:sp>
      <p:sp>
        <p:nvSpPr>
          <p:cNvPr id="6" name="Rectangle 1032"/>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7" name="Rectangle 1033"/>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9056AAA7-96B3-C941-9321-8DAC4C7A1F9B}" type="slidenum">
              <a:rPr lang="en-US"/>
              <a:pPr>
                <a:defRPr/>
              </a:pPr>
              <a:t>‹#›</a:t>
            </a:fld>
            <a:endParaRPr lang="en-US"/>
          </a:p>
        </p:txBody>
      </p:sp>
    </p:spTree>
    <p:extLst>
      <p:ext uri="{BB962C8B-B14F-4D97-AF65-F5344CB8AC3E}">
        <p14:creationId xmlns:p14="http://schemas.microsoft.com/office/powerpoint/2010/main" val="224632771"/>
      </p:ext>
    </p:extLst>
  </p:cSld>
  <p:clrMapOvr>
    <a:masterClrMapping/>
  </p:clrMapOvr>
  <p:transition>
    <p:fade thruBlk="1"/>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fld id="{9ADF6D95-E44C-1844-8DC9-EBDBBDAB6625}" type="datetime1">
              <a:rPr lang="en-US"/>
              <a:pPr>
                <a:defRPr/>
              </a:pPr>
              <a:t>2/2/23</a:t>
            </a:fld>
            <a:endParaRPr lang="en-US"/>
          </a:p>
        </p:txBody>
      </p:sp>
      <p:sp>
        <p:nvSpPr>
          <p:cNvPr id="6" name="Rectangle 1032"/>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7" name="Rectangle 1033"/>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4928C4C9-19D2-6B41-8364-934DF91A35D2}" type="slidenum">
              <a:rPr lang="en-US"/>
              <a:pPr>
                <a:defRPr/>
              </a:pPr>
              <a:t>‹#›</a:t>
            </a:fld>
            <a:endParaRPr lang="en-US"/>
          </a:p>
        </p:txBody>
      </p:sp>
    </p:spTree>
    <p:extLst>
      <p:ext uri="{BB962C8B-B14F-4D97-AF65-F5344CB8AC3E}">
        <p14:creationId xmlns:p14="http://schemas.microsoft.com/office/powerpoint/2010/main" val="168930329"/>
      </p:ext>
    </p:extLst>
  </p:cSld>
  <p:clrMapOvr>
    <a:masterClrMapping/>
  </p:clrMapOvr>
  <p:transition>
    <p:fade thruBlk="1"/>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fld id="{B198BF01-4419-6843-BD93-1E71ED037963}" type="datetime1">
              <a:rPr lang="en-US"/>
              <a:pPr>
                <a:defRPr/>
              </a:pPr>
              <a:t>2/2/23</a:t>
            </a:fld>
            <a:endParaRPr lang="en-US"/>
          </a:p>
        </p:txBody>
      </p:sp>
      <p:sp>
        <p:nvSpPr>
          <p:cNvPr id="5" name="Rectangle 1032"/>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33"/>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1C92F243-DF47-F94C-8B85-B995F23F08B8}" type="slidenum">
              <a:rPr lang="en-US"/>
              <a:pPr>
                <a:defRPr/>
              </a:pPr>
              <a:t>‹#›</a:t>
            </a:fld>
            <a:endParaRPr lang="en-US"/>
          </a:p>
        </p:txBody>
      </p:sp>
    </p:spTree>
    <p:extLst>
      <p:ext uri="{BB962C8B-B14F-4D97-AF65-F5344CB8AC3E}">
        <p14:creationId xmlns:p14="http://schemas.microsoft.com/office/powerpoint/2010/main" val="1810958084"/>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902CF6-979E-2646-849B-B1E4F3BC106E}" type="slidenum">
              <a:rPr lang="en-US"/>
              <a:pPr>
                <a:defRPr/>
              </a:pPr>
              <a:t>‹#›</a:t>
            </a:fld>
            <a:endParaRPr lang="en-US"/>
          </a:p>
        </p:txBody>
      </p:sp>
    </p:spTree>
    <p:extLst>
      <p:ext uri="{BB962C8B-B14F-4D97-AF65-F5344CB8AC3E}">
        <p14:creationId xmlns:p14="http://schemas.microsoft.com/office/powerpoint/2010/main" val="106565061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547688"/>
            <a:ext cx="2147888" cy="5624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547688"/>
            <a:ext cx="6294437" cy="5624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fld id="{15BF803F-2074-CC4E-8635-B64B2FCAC8B6}" type="datetime1">
              <a:rPr lang="en-US"/>
              <a:pPr>
                <a:defRPr/>
              </a:pPr>
              <a:t>2/2/23</a:t>
            </a:fld>
            <a:endParaRPr lang="en-US"/>
          </a:p>
        </p:txBody>
      </p:sp>
      <p:sp>
        <p:nvSpPr>
          <p:cNvPr id="5" name="Rectangle 1032"/>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33"/>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CDB97F91-B69F-8C4B-B51B-54BBABB21872}" type="slidenum">
              <a:rPr lang="en-US"/>
              <a:pPr>
                <a:defRPr/>
              </a:pPr>
              <a:t>‹#›</a:t>
            </a:fld>
            <a:endParaRPr lang="en-US"/>
          </a:p>
        </p:txBody>
      </p:sp>
    </p:spTree>
    <p:extLst>
      <p:ext uri="{BB962C8B-B14F-4D97-AF65-F5344CB8AC3E}">
        <p14:creationId xmlns:p14="http://schemas.microsoft.com/office/powerpoint/2010/main" val="3011031387"/>
      </p:ext>
    </p:extLst>
  </p:cSld>
  <p:clrMapOvr>
    <a:masterClrMapping/>
  </p:clrMapOvr>
  <p:transition>
    <p:fade thruBlk="1"/>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B8DFF3A5-43D7-1D48-B391-058498897A81}" type="slidenum">
              <a:rPr lang="en-US"/>
              <a:pPr>
                <a:defRPr/>
              </a:pPr>
              <a:t>‹#›</a:t>
            </a:fld>
            <a:endParaRPr lang="en-US"/>
          </a:p>
        </p:txBody>
      </p:sp>
    </p:spTree>
    <p:extLst>
      <p:ext uri="{BB962C8B-B14F-4D97-AF65-F5344CB8AC3E}">
        <p14:creationId xmlns:p14="http://schemas.microsoft.com/office/powerpoint/2010/main" val="342476050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AD4E8758-B73C-0041-8DB6-D2014D603DF1}" type="slidenum">
              <a:rPr lang="en-US"/>
              <a:pPr>
                <a:defRPr/>
              </a:pPr>
              <a:t>‹#›</a:t>
            </a:fld>
            <a:endParaRPr lang="en-US"/>
          </a:p>
        </p:txBody>
      </p:sp>
    </p:spTree>
    <p:extLst>
      <p:ext uri="{BB962C8B-B14F-4D97-AF65-F5344CB8AC3E}">
        <p14:creationId xmlns:p14="http://schemas.microsoft.com/office/powerpoint/2010/main" val="164436393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05FA2516-55CD-6949-ACA9-B327CDD1F060}" type="slidenum">
              <a:rPr lang="en-US"/>
              <a:pPr>
                <a:defRPr/>
              </a:pPr>
              <a:t>‹#›</a:t>
            </a:fld>
            <a:endParaRPr lang="en-US"/>
          </a:p>
        </p:txBody>
      </p:sp>
    </p:spTree>
    <p:extLst>
      <p:ext uri="{BB962C8B-B14F-4D97-AF65-F5344CB8AC3E}">
        <p14:creationId xmlns:p14="http://schemas.microsoft.com/office/powerpoint/2010/main" val="147541651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81743F09-A81A-E24E-A0B6-C7C3D09D22A0}" type="slidenum">
              <a:rPr lang="en-US"/>
              <a:pPr>
                <a:defRPr/>
              </a:pPr>
              <a:t>‹#›</a:t>
            </a:fld>
            <a:endParaRPr lang="en-US"/>
          </a:p>
        </p:txBody>
      </p:sp>
    </p:spTree>
    <p:extLst>
      <p:ext uri="{BB962C8B-B14F-4D97-AF65-F5344CB8AC3E}">
        <p14:creationId xmlns:p14="http://schemas.microsoft.com/office/powerpoint/2010/main" val="230048227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BAB3F659-D7A4-D64D-92C4-5438607D38FB}" type="slidenum">
              <a:rPr lang="en-US"/>
              <a:pPr>
                <a:defRPr/>
              </a:pPr>
              <a:t>‹#›</a:t>
            </a:fld>
            <a:endParaRPr lang="en-US"/>
          </a:p>
        </p:txBody>
      </p:sp>
    </p:spTree>
    <p:extLst>
      <p:ext uri="{BB962C8B-B14F-4D97-AF65-F5344CB8AC3E}">
        <p14:creationId xmlns:p14="http://schemas.microsoft.com/office/powerpoint/2010/main" val="20582049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37D52AB6-EDD1-B04B-9C94-A3EB5C19B1BE}" type="slidenum">
              <a:rPr lang="en-US"/>
              <a:pPr>
                <a:defRPr/>
              </a:pPr>
              <a:t>‹#›</a:t>
            </a:fld>
            <a:endParaRPr lang="en-US"/>
          </a:p>
        </p:txBody>
      </p:sp>
    </p:spTree>
    <p:extLst>
      <p:ext uri="{BB962C8B-B14F-4D97-AF65-F5344CB8AC3E}">
        <p14:creationId xmlns:p14="http://schemas.microsoft.com/office/powerpoint/2010/main" val="359960093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49AAD2EE-6DDC-6B44-92B2-92B42920EAE6}" type="slidenum">
              <a:rPr lang="en-US"/>
              <a:pPr>
                <a:defRPr/>
              </a:pPr>
              <a:t>‹#›</a:t>
            </a:fld>
            <a:endParaRPr lang="en-US"/>
          </a:p>
        </p:txBody>
      </p:sp>
    </p:spTree>
    <p:extLst>
      <p:ext uri="{BB962C8B-B14F-4D97-AF65-F5344CB8AC3E}">
        <p14:creationId xmlns:p14="http://schemas.microsoft.com/office/powerpoint/2010/main" val="151053079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DEF57CA3-5407-5747-8F31-659679555D4D}" type="slidenum">
              <a:rPr lang="en-US"/>
              <a:pPr>
                <a:defRPr/>
              </a:pPr>
              <a:t>‹#›</a:t>
            </a:fld>
            <a:endParaRPr lang="en-US"/>
          </a:p>
        </p:txBody>
      </p:sp>
    </p:spTree>
    <p:extLst>
      <p:ext uri="{BB962C8B-B14F-4D97-AF65-F5344CB8AC3E}">
        <p14:creationId xmlns:p14="http://schemas.microsoft.com/office/powerpoint/2010/main" val="8278062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D3F69B2A-F82C-964F-9E89-5E4752D0FDEC}" type="slidenum">
              <a:rPr lang="en-US"/>
              <a:pPr>
                <a:defRPr/>
              </a:pPr>
              <a:t>‹#›</a:t>
            </a:fld>
            <a:endParaRPr lang="en-US"/>
          </a:p>
        </p:txBody>
      </p:sp>
    </p:spTree>
    <p:extLst>
      <p:ext uri="{BB962C8B-B14F-4D97-AF65-F5344CB8AC3E}">
        <p14:creationId xmlns:p14="http://schemas.microsoft.com/office/powerpoint/2010/main" val="309947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6D898F-452F-2040-AE6B-BB51674665BC}" type="slidenum">
              <a:rPr lang="en-US"/>
              <a:pPr>
                <a:defRPr/>
              </a:pPr>
              <a:t>‹#›</a:t>
            </a:fld>
            <a:endParaRPr lang="en-US"/>
          </a:p>
        </p:txBody>
      </p:sp>
    </p:spTree>
    <p:extLst>
      <p:ext uri="{BB962C8B-B14F-4D97-AF65-F5344CB8AC3E}">
        <p14:creationId xmlns:p14="http://schemas.microsoft.com/office/powerpoint/2010/main" val="3118235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764FA4-D55B-124F-8A50-2EF4E145B8AB}" type="slidenum">
              <a:rPr lang="en-US"/>
              <a:pPr>
                <a:defRPr/>
              </a:pPr>
              <a:t>‹#›</a:t>
            </a:fld>
            <a:endParaRPr lang="en-US"/>
          </a:p>
        </p:txBody>
      </p:sp>
    </p:spTree>
    <p:extLst>
      <p:ext uri="{BB962C8B-B14F-4D97-AF65-F5344CB8AC3E}">
        <p14:creationId xmlns:p14="http://schemas.microsoft.com/office/powerpoint/2010/main" val="333308278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6AC0B9F1-2456-9746-88B0-5DD938EF1FA2}" type="slidenum">
              <a:rPr lang="en-US"/>
              <a:pPr>
                <a:defRPr/>
              </a:pPr>
              <a:t>‹#›</a:t>
            </a:fld>
            <a:endParaRPr lang="en-US"/>
          </a:p>
        </p:txBody>
      </p:sp>
    </p:spTree>
    <p:extLst>
      <p:ext uri="{BB962C8B-B14F-4D97-AF65-F5344CB8AC3E}">
        <p14:creationId xmlns:p14="http://schemas.microsoft.com/office/powerpoint/2010/main" val="213024685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8673B040-508D-E444-901A-2BF9636FA0BB}" type="slidenum">
              <a:rPr lang="en-US"/>
              <a:pPr>
                <a:defRPr/>
              </a:pPr>
              <a:t>‹#›</a:t>
            </a:fld>
            <a:endParaRPr lang="en-US"/>
          </a:p>
        </p:txBody>
      </p:sp>
    </p:spTree>
    <p:extLst>
      <p:ext uri="{BB962C8B-B14F-4D97-AF65-F5344CB8AC3E}">
        <p14:creationId xmlns:p14="http://schemas.microsoft.com/office/powerpoint/2010/main" val="15861603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Candara"/>
            </a:endParaRPr>
          </a:p>
        </p:txBody>
      </p:sp>
      <p:sp>
        <p:nvSpPr>
          <p:cNvPr id="5" name="Freeform 7"/>
          <p:cNvSpPr>
            <a:spLocks noChangeAspect="1" noEditPoints="1"/>
          </p:cNvSpPr>
          <p:nvPr/>
        </p:nvSpPr>
        <p:spPr bwMode="auto">
          <a:xfrm>
            <a:off x="838200" y="1762125"/>
            <a:ext cx="2522538" cy="5095875"/>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en-US"/>
          </a:p>
        </p:txBody>
      </p:sp>
      <p:sp>
        <p:nvSpPr>
          <p:cNvPr id="6" name="Freeform 7"/>
          <p:cNvSpPr>
            <a:spLocks noChangeAspect="1" noEditPoints="1"/>
          </p:cNvSpPr>
          <p:nvPr/>
        </p:nvSpPr>
        <p:spPr bwMode="auto">
          <a:xfrm>
            <a:off x="838200" y="1762125"/>
            <a:ext cx="2522538" cy="5095875"/>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en-US"/>
          </a:p>
        </p:txBody>
      </p:sp>
      <p:sp>
        <p:nvSpPr>
          <p:cNvPr id="7" name="Freeform 7"/>
          <p:cNvSpPr>
            <a:spLocks noChangeAspect="1" noEditPoints="1"/>
          </p:cNvSpPr>
          <p:nvPr/>
        </p:nvSpPr>
        <p:spPr bwMode="auto">
          <a:xfrm>
            <a:off x="838200" y="1762125"/>
            <a:ext cx="2522538" cy="5095875"/>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en-US"/>
          </a:p>
        </p:txBody>
      </p:sp>
      <p:sp>
        <p:nvSpPr>
          <p:cNvPr id="3" name="Subtitle 2"/>
          <p:cNvSpPr>
            <a:spLocks noGrp="1"/>
          </p:cNvSpPr>
          <p:nvPr>
            <p:ph type="subTitle" idx="1"/>
          </p:nvPr>
        </p:nvSpPr>
        <p:spPr>
          <a:xfrm>
            <a:off x="3743323" y="3721473"/>
            <a:ext cx="5120640" cy="1581150"/>
          </a:xfrm>
        </p:spPr>
        <p:txBody>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eaLnBrk="0" fontAlgn="base" hangingPunct="0">
              <a:spcBef>
                <a:spcPct val="0"/>
              </a:spcBef>
              <a:spcAft>
                <a:spcPct val="0"/>
              </a:spcAft>
              <a:defRPr>
                <a:solidFill>
                  <a:srgbClr val="CBD8DD"/>
                </a:solidFill>
                <a:ea typeface="ＭＳ Ｐゴシック" charset="0"/>
                <a:cs typeface="ＭＳ Ｐゴシック" charset="0"/>
              </a:defRPr>
            </a:lvl1pPr>
          </a:lstStyle>
          <a:p>
            <a:pPr>
              <a:defRPr/>
            </a:pPr>
            <a:fld id="{C2AB9B58-96FC-B848-843B-48B3765EDD5B}" type="datetime4">
              <a:rPr lang="en-US"/>
              <a:pPr>
                <a:defRPr/>
              </a:pPr>
              <a:t>February 2, 2023</a:t>
            </a:fld>
            <a:endParaRPr lang="en-US"/>
          </a:p>
        </p:txBody>
      </p:sp>
      <p:sp>
        <p:nvSpPr>
          <p:cNvPr id="9"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11"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28F40B16-69D9-D549-93F0-35DBE2D756FB}" type="slidenum">
              <a:rPr lang="en-US"/>
              <a:pPr>
                <a:defRPr/>
              </a:pPr>
              <a:t>‹#›</a:t>
            </a:fld>
            <a:endParaRPr lang="en-US" dirty="0"/>
          </a:p>
        </p:txBody>
      </p:sp>
    </p:spTree>
    <p:extLst>
      <p:ext uri="{BB962C8B-B14F-4D97-AF65-F5344CB8AC3E}">
        <p14:creationId xmlns:p14="http://schemas.microsoft.com/office/powerpoint/2010/main" val="256802237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6"/>
          <p:cNvSpPr>
            <a:spLocks noChangeAspect="1" noEditPoints="1"/>
          </p:cNvSpPr>
          <p:nvPr/>
        </p:nvSpPr>
        <p:spPr bwMode="auto">
          <a:xfrm>
            <a:off x="5489575" y="0"/>
            <a:ext cx="3394075" cy="6858000"/>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98"/>
            </a:schemeClr>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en-US"/>
          </a:p>
        </p:txBody>
      </p:sp>
      <p:sp>
        <p:nvSpPr>
          <p:cNvPr id="25" name="Title Placeholder 1"/>
          <p:cNvSpPr>
            <a:spLocks noGrp="1"/>
          </p:cNvSpPr>
          <p:nvPr>
            <p:ph type="title"/>
          </p:nvPr>
        </p:nvSpPr>
        <p:spPr>
          <a:xfrm>
            <a:off x="276225" y="228600"/>
            <a:ext cx="8591550" cy="1066801"/>
          </a:xfrm>
          <a:prstGeom prst="rect">
            <a:avLst/>
          </a:prstGeom>
        </p:spPr>
        <p:txBody>
          <a:bodyPr rtlCol="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BD7B8D7E-9654-204E-918F-F48668907CA2}" type="datetime4">
              <a:rPr lang="en-US"/>
              <a:pPr>
                <a:defRPr/>
              </a:pPr>
              <a:t>February 2, 2023</a:t>
            </a:fld>
            <a:endParaRPr lang="en-US"/>
          </a:p>
        </p:txBody>
      </p:sp>
      <p:sp>
        <p:nvSpPr>
          <p:cNvPr id="6" name="Footer Placeholder 4"/>
          <p:cNvSpPr>
            <a:spLocks noGrp="1"/>
          </p:cNvSpPr>
          <p:nvPr>
            <p:ph type="ftr" sz="quarter" idx="15"/>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5"/>
          <p:cNvSpPr>
            <a:spLocks noGrp="1"/>
          </p:cNvSpPr>
          <p:nvPr>
            <p:ph type="sldNum" sz="quarter" idx="16"/>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97EF0CE-12A1-E248-9F32-B9EC8A386369}" type="slidenum">
              <a:rPr lang="en-US"/>
              <a:pPr>
                <a:defRPr/>
              </a:pPr>
              <a:t>‹#›</a:t>
            </a:fld>
            <a:endParaRPr lang="en-US"/>
          </a:p>
        </p:txBody>
      </p:sp>
    </p:spTree>
    <p:extLst>
      <p:ext uri="{BB962C8B-B14F-4D97-AF65-F5344CB8AC3E}">
        <p14:creationId xmlns:p14="http://schemas.microsoft.com/office/powerpoint/2010/main" val="363084699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Candara"/>
            </a:endParaRPr>
          </a:p>
        </p:txBody>
      </p:sp>
      <p:sp>
        <p:nvSpPr>
          <p:cNvPr id="5" name="Freeform 7"/>
          <p:cNvSpPr>
            <a:spLocks noChangeAspect="1" noEditPoints="1"/>
          </p:cNvSpPr>
          <p:nvPr/>
        </p:nvSpPr>
        <p:spPr bwMode="auto">
          <a:xfrm>
            <a:off x="34925" y="136525"/>
            <a:ext cx="3325813" cy="6721475"/>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en-US"/>
          </a:p>
        </p:txBody>
      </p:sp>
      <p:sp>
        <p:nvSpPr>
          <p:cNvPr id="15" name="Subtitle 2"/>
          <p:cNvSpPr>
            <a:spLocks noGrp="1"/>
          </p:cNvSpPr>
          <p:nvPr>
            <p:ph type="subTitle" idx="1"/>
          </p:nvPr>
        </p:nvSpPr>
        <p:spPr>
          <a:xfrm>
            <a:off x="3743324" y="1400174"/>
            <a:ext cx="5120640" cy="1476375"/>
          </a:xfrm>
        </p:spPr>
        <p:txBody>
          <a:bodyPr anchor="b" anchorCtr="0"/>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eaLnBrk="0" fontAlgn="base" hangingPunct="0">
              <a:spcBef>
                <a:spcPct val="0"/>
              </a:spcBef>
              <a:spcAft>
                <a:spcPct val="0"/>
              </a:spcAft>
              <a:defRPr>
                <a:solidFill>
                  <a:srgbClr val="CBD8DD"/>
                </a:solidFill>
                <a:ea typeface="ＭＳ Ｐゴシック" charset="0"/>
                <a:cs typeface="ＭＳ Ｐゴシック" charset="0"/>
              </a:defRPr>
            </a:lvl1pPr>
          </a:lstStyle>
          <a:p>
            <a:pPr>
              <a:defRPr/>
            </a:pPr>
            <a:fld id="{3062F917-0B12-F14D-9DA5-4B5AD3AE7023}" type="datetime4">
              <a:rPr lang="en-US"/>
              <a:pPr>
                <a:defRPr/>
              </a:pPr>
              <a:t>February 2, 2023</a:t>
            </a:fld>
            <a:endParaRPr lang="en-US"/>
          </a:p>
        </p:txBody>
      </p:sp>
      <p:sp>
        <p:nvSpPr>
          <p:cNvPr id="7"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507000E-4C18-014C-BCCC-230D83009C1F}" type="slidenum">
              <a:rPr lang="en-US"/>
              <a:pPr>
                <a:defRPr/>
              </a:pPr>
              <a:t>‹#›</a:t>
            </a:fld>
            <a:endParaRPr lang="en-US"/>
          </a:p>
        </p:txBody>
      </p:sp>
    </p:spTree>
    <p:extLst>
      <p:ext uri="{BB962C8B-B14F-4D97-AF65-F5344CB8AC3E}">
        <p14:creationId xmlns:p14="http://schemas.microsoft.com/office/powerpoint/2010/main" val="382767493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76225" y="228601"/>
            <a:ext cx="8591550" cy="1066800"/>
          </a:xfrm>
          <a:prstGeom prst="rect">
            <a:avLst/>
          </a:prstGeom>
        </p:spPr>
        <p:txBody>
          <a:bodyPr rtlCol="0">
            <a:normAutofit/>
          </a:bodyPr>
          <a:lstStyle/>
          <a:p>
            <a:r>
              <a:rPr lang="en-US"/>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p:cNvSpPr>
            <a:spLocks noGrp="1"/>
          </p:cNvSpPr>
          <p:nvPr>
            <p:ph sz="quarter" idx="14"/>
          </p:nvPr>
        </p:nvSpPr>
        <p:spPr>
          <a:xfrm>
            <a:off x="4615815" y="1298448"/>
            <a:ext cx="4251960" cy="4937760"/>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5"/>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002DB48-4621-8149-87E2-3760BFD1B8B0}" type="datetime4">
              <a:rPr lang="en-US"/>
              <a:pPr>
                <a:defRPr/>
              </a:pPr>
              <a:t>February 2, 2023</a:t>
            </a:fld>
            <a:endParaRPr lang="en-US"/>
          </a:p>
        </p:txBody>
      </p:sp>
      <p:sp>
        <p:nvSpPr>
          <p:cNvPr id="6" name="Footer Placeholder 5"/>
          <p:cNvSpPr>
            <a:spLocks noGrp="1"/>
          </p:cNvSpPr>
          <p:nvPr>
            <p:ph type="ftr" sz="quarter" idx="16"/>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7"/>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CD8FCBD9-3EF3-AB47-81B9-A56464EDEAAF}" type="slidenum">
              <a:rPr lang="en-US"/>
              <a:pPr>
                <a:defRPr/>
              </a:pPr>
              <a:t>‹#›</a:t>
            </a:fld>
            <a:endParaRPr lang="en-US"/>
          </a:p>
        </p:txBody>
      </p:sp>
    </p:spTree>
    <p:extLst>
      <p:ext uri="{BB962C8B-B14F-4D97-AF65-F5344CB8AC3E}">
        <p14:creationId xmlns:p14="http://schemas.microsoft.com/office/powerpoint/2010/main" val="112305245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276225" y="228601"/>
            <a:ext cx="8591550" cy="1066800"/>
          </a:xfrm>
          <a:prstGeom prst="rect">
            <a:avLst/>
          </a:prstGeom>
        </p:spPr>
        <p:txBody>
          <a:bodyPr rtlCol="0">
            <a:normAutofit/>
          </a:bodyPr>
          <a:lstStyle/>
          <a:p>
            <a:r>
              <a:rPr lang="en-US"/>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1"/>
          <p:cNvSpPr>
            <a:spLocks noGrp="1"/>
          </p:cNvSpPr>
          <p:nvPr>
            <p:ph sz="quarter" idx="14"/>
          </p:nvPr>
        </p:nvSpPr>
        <p:spPr>
          <a:xfrm>
            <a:off x="4615815" y="1810512"/>
            <a:ext cx="4251960" cy="4425696"/>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half" idx="2"/>
          </p:nvPr>
        </p:nvSpPr>
        <p:spPr>
          <a:xfrm>
            <a:off x="276225" y="1298448"/>
            <a:ext cx="4248150" cy="509587"/>
          </a:xfrm>
        </p:spPr>
        <p:txBody>
          <a:bodyPr anchor="ct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p:cNvSpPr>
            <a:spLocks noGrp="1"/>
          </p:cNvSpPr>
          <p:nvPr>
            <p:ph type="dt" sz="half" idx="16"/>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FBB53D6C-1B62-4A4E-970A-06B519F0C9E3}" type="datetime4">
              <a:rPr lang="en-US"/>
              <a:pPr>
                <a:defRPr/>
              </a:pPr>
              <a:t>February 2, 2023</a:t>
            </a:fld>
            <a:endParaRPr lang="en-US"/>
          </a:p>
        </p:txBody>
      </p:sp>
      <p:sp>
        <p:nvSpPr>
          <p:cNvPr id="8" name="Footer Placeholder 7"/>
          <p:cNvSpPr>
            <a:spLocks noGrp="1"/>
          </p:cNvSpPr>
          <p:nvPr>
            <p:ph type="ftr" sz="quarter" idx="17"/>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8"/>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B27DF4D-6914-9C4B-A908-B2C964E9FA89}" type="slidenum">
              <a:rPr lang="en-US"/>
              <a:pPr>
                <a:defRPr/>
              </a:pPr>
              <a:t>‹#›</a:t>
            </a:fld>
            <a:endParaRPr lang="en-US"/>
          </a:p>
        </p:txBody>
      </p:sp>
    </p:spTree>
    <p:extLst>
      <p:ext uri="{BB962C8B-B14F-4D97-AF65-F5344CB8AC3E}">
        <p14:creationId xmlns:p14="http://schemas.microsoft.com/office/powerpoint/2010/main" val="363589512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276225" y="228601"/>
            <a:ext cx="8591550" cy="1066800"/>
          </a:xfrm>
          <a:prstGeom prst="rect">
            <a:avLst/>
          </a:prstGeom>
        </p:spPr>
        <p:txBody>
          <a:bodyPr rtlCol="0">
            <a:normAutofit/>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solidFill>
                  <a:srgbClr val="48231E"/>
                </a:solidFill>
                <a:ea typeface="ＭＳ Ｐゴシック" charset="0"/>
                <a:cs typeface="ＭＳ Ｐゴシック" charset="0"/>
              </a:defRPr>
            </a:lvl1pPr>
          </a:lstStyle>
          <a:p>
            <a:pPr>
              <a:defRPr/>
            </a:pPr>
            <a:fld id="{4D60AE39-98AF-BC4C-B6A4-48365085EB2D}" type="datetime4">
              <a:rPr lang="en-US"/>
              <a:pPr>
                <a:defRPr/>
              </a:pPr>
              <a:t>February 2, 2023</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1CF8C9C-CBCA-4144-9956-86DE598FBB91}" type="slidenum">
              <a:rPr lang="en-US"/>
              <a:pPr>
                <a:defRPr/>
              </a:pPr>
              <a:t>‹#›</a:t>
            </a:fld>
            <a:endParaRPr lang="en-US"/>
          </a:p>
        </p:txBody>
      </p:sp>
    </p:spTree>
    <p:extLst>
      <p:ext uri="{BB962C8B-B14F-4D97-AF65-F5344CB8AC3E}">
        <p14:creationId xmlns:p14="http://schemas.microsoft.com/office/powerpoint/2010/main" val="228295099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F901E4C5-FBDF-0942-8D9D-4B5A5DFBC7C3}" type="datetime4">
              <a:rPr lang="en-US"/>
              <a:pPr>
                <a:defRPr/>
              </a:pPr>
              <a:t>February 2, 2023</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71D4E66-A300-E84D-829D-3EED6631E75C}" type="slidenum">
              <a:rPr lang="en-US"/>
              <a:pPr>
                <a:defRPr/>
              </a:pPr>
              <a:t>‹#›</a:t>
            </a:fld>
            <a:endParaRPr lang="en-US"/>
          </a:p>
        </p:txBody>
      </p:sp>
    </p:spTree>
    <p:extLst>
      <p:ext uri="{BB962C8B-B14F-4D97-AF65-F5344CB8AC3E}">
        <p14:creationId xmlns:p14="http://schemas.microsoft.com/office/powerpoint/2010/main" val="287793297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Candara"/>
            </a:endParaRPr>
          </a:p>
        </p:txBody>
      </p:sp>
      <p:sp>
        <p:nvSpPr>
          <p:cNvPr id="9" name="Title Placeholder 1"/>
          <p:cNvSpPr>
            <a:spLocks noGrp="1"/>
          </p:cNvSpPr>
          <p:nvPr>
            <p:ph type="title"/>
          </p:nvPr>
        </p:nvSpPr>
        <p:spPr>
          <a:xfrm>
            <a:off x="276225" y="228601"/>
            <a:ext cx="2834640" cy="1298448"/>
          </a:xfrm>
          <a:prstGeom prst="rect">
            <a:avLst/>
          </a:prstGeom>
        </p:spPr>
        <p:txBody>
          <a:bodyPr rtlCol="0">
            <a:normAutofit/>
          </a:bodyPr>
          <a:lstStyle>
            <a:lvl1pPr>
              <a:defRPr sz="2400">
                <a:solidFill>
                  <a:schemeClr val="bg2"/>
                </a:solidFill>
              </a:defRPr>
            </a:lvl1pPr>
          </a:lstStyle>
          <a:p>
            <a:r>
              <a:rPr lang="en-US"/>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276224" y="1539240"/>
            <a:ext cx="2834640" cy="4709160"/>
          </a:xfrm>
        </p:spPr>
        <p:txBody>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5"/>
          </p:nvPr>
        </p:nvSpPr>
        <p:spPr/>
        <p:txBody>
          <a:bodyPr/>
          <a:lstStyle>
            <a:lvl1pPr eaLnBrk="0" fontAlgn="base" hangingPunct="0">
              <a:spcBef>
                <a:spcPct val="0"/>
              </a:spcBef>
              <a:spcAft>
                <a:spcPct val="0"/>
              </a:spcAft>
              <a:defRPr>
                <a:solidFill>
                  <a:srgbClr val="CBD8DD"/>
                </a:solidFill>
                <a:ea typeface="ＭＳ Ｐゴシック" charset="0"/>
                <a:cs typeface="ＭＳ Ｐゴシック" charset="0"/>
              </a:defRPr>
            </a:lvl1pPr>
          </a:lstStyle>
          <a:p>
            <a:pPr>
              <a:defRPr/>
            </a:pPr>
            <a:fld id="{5FC00EC9-4C09-A14D-8B8F-0F37137907B3}" type="datetime4">
              <a:rPr lang="en-US"/>
              <a:pPr>
                <a:defRPr/>
              </a:pPr>
              <a:t>February 2, 2023</a:t>
            </a:fld>
            <a:endParaRPr lang="en-US" dirty="0"/>
          </a:p>
        </p:txBody>
      </p:sp>
      <p:sp>
        <p:nvSpPr>
          <p:cNvPr id="7" name="Footer Placeholder 5"/>
          <p:cNvSpPr>
            <a:spLocks noGrp="1"/>
          </p:cNvSpPr>
          <p:nvPr>
            <p:ph type="ftr" sz="quarter" idx="16"/>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Slide Number Placeholder 6"/>
          <p:cNvSpPr>
            <a:spLocks noGrp="1"/>
          </p:cNvSpPr>
          <p:nvPr>
            <p:ph type="sldNum" sz="quarter" idx="17"/>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6CF55D9-DEC7-A747-A52C-A611EBCBBCF0}" type="slidenum">
              <a:rPr lang="en-US"/>
              <a:pPr>
                <a:defRPr/>
              </a:pPr>
              <a:t>‹#›</a:t>
            </a:fld>
            <a:endParaRPr lang="en-US"/>
          </a:p>
        </p:txBody>
      </p:sp>
    </p:spTree>
    <p:extLst>
      <p:ext uri="{BB962C8B-B14F-4D97-AF65-F5344CB8AC3E}">
        <p14:creationId xmlns:p14="http://schemas.microsoft.com/office/powerpoint/2010/main" val="3394485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DFD65-EA6A-FE49-9F24-02F65DD118D9}" type="slidenum">
              <a:rPr lang="en-US"/>
              <a:pPr>
                <a:defRPr/>
              </a:pPr>
              <a:t>‹#›</a:t>
            </a:fld>
            <a:endParaRPr lang="en-US"/>
          </a:p>
        </p:txBody>
      </p:sp>
    </p:spTree>
    <p:extLst>
      <p:ext uri="{BB962C8B-B14F-4D97-AF65-F5344CB8AC3E}">
        <p14:creationId xmlns:p14="http://schemas.microsoft.com/office/powerpoint/2010/main" val="233699426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Candara"/>
            </a:endParaRPr>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21" name="Title Placeholder 1"/>
          <p:cNvSpPr>
            <a:spLocks noGrp="1"/>
          </p:cNvSpPr>
          <p:nvPr>
            <p:ph type="title"/>
          </p:nvPr>
        </p:nvSpPr>
        <p:spPr>
          <a:xfrm>
            <a:off x="276224" y="228600"/>
            <a:ext cx="2834640" cy="1295399"/>
          </a:xfrm>
          <a:prstGeom prst="rect">
            <a:avLst/>
          </a:prstGeom>
        </p:spPr>
        <p:txBody>
          <a:bodyPr rtlCol="0">
            <a:normAutofit/>
          </a:bodyPr>
          <a:lstStyle>
            <a:lvl1pPr>
              <a:defRPr sz="2400">
                <a:solidFill>
                  <a:schemeClr val="bg2"/>
                </a:solidFill>
              </a:defRPr>
            </a:lvl1pPr>
          </a:lstStyle>
          <a:p>
            <a:r>
              <a:rPr lang="en-US"/>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6" name="Date Placeholder 4"/>
          <p:cNvSpPr>
            <a:spLocks noGrp="1"/>
          </p:cNvSpPr>
          <p:nvPr>
            <p:ph type="dt" sz="half" idx="14"/>
          </p:nvPr>
        </p:nvSpPr>
        <p:spPr/>
        <p:txBody>
          <a:bodyPr/>
          <a:lstStyle>
            <a:lvl1pPr eaLnBrk="0" fontAlgn="base" hangingPunct="0">
              <a:spcBef>
                <a:spcPct val="0"/>
              </a:spcBef>
              <a:spcAft>
                <a:spcPct val="0"/>
              </a:spcAft>
              <a:defRPr>
                <a:solidFill>
                  <a:srgbClr val="CBD8DD"/>
                </a:solidFill>
                <a:ea typeface="ＭＳ Ｐゴシック" charset="0"/>
                <a:cs typeface="ＭＳ Ｐゴシック" charset="0"/>
              </a:defRPr>
            </a:lvl1pPr>
          </a:lstStyle>
          <a:p>
            <a:pPr>
              <a:defRPr/>
            </a:pPr>
            <a:fld id="{3370D70F-3B3F-4F45-A4E8-AB9EC6576751}" type="datetime4">
              <a:rPr lang="en-US"/>
              <a:pPr>
                <a:defRPr/>
              </a:pPr>
              <a:t>February 2, 2023</a:t>
            </a:fld>
            <a:endParaRPr lang="en-US"/>
          </a:p>
        </p:txBody>
      </p:sp>
      <p:sp>
        <p:nvSpPr>
          <p:cNvPr id="7" name="Footer Placeholder 5"/>
          <p:cNvSpPr>
            <a:spLocks noGrp="1"/>
          </p:cNvSpPr>
          <p:nvPr>
            <p:ph type="ftr" sz="quarter" idx="15"/>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Slide Number Placeholder 6"/>
          <p:cNvSpPr>
            <a:spLocks noGrp="1"/>
          </p:cNvSpPr>
          <p:nvPr>
            <p:ph type="sldNum" sz="quarter" idx="16"/>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CF2D3F-10BA-6F4C-9C4B-8A82F8A87E23}" type="slidenum">
              <a:rPr lang="en-US"/>
              <a:pPr>
                <a:defRPr/>
              </a:pPr>
              <a:t>‹#›</a:t>
            </a:fld>
            <a:endParaRPr lang="en-US"/>
          </a:p>
        </p:txBody>
      </p:sp>
    </p:spTree>
    <p:extLst>
      <p:ext uri="{BB962C8B-B14F-4D97-AF65-F5344CB8AC3E}">
        <p14:creationId xmlns:p14="http://schemas.microsoft.com/office/powerpoint/2010/main" val="315485116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F119237-00E8-48F5-9A77-8496B8A0E541}" type="datetimeFigureOut">
              <a:rPr lang="en-US"/>
              <a:pPr>
                <a:defRPr/>
              </a:pPr>
              <a:t>2/2/23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ABDA435-AC01-2542-93A9-7399BE724789}" type="slidenum">
              <a:rPr lang="en-US"/>
              <a:pPr>
                <a:defRPr/>
              </a:pPr>
              <a:t>‹#›</a:t>
            </a:fld>
            <a:endParaRPr lang="en-US"/>
          </a:p>
        </p:txBody>
      </p:sp>
    </p:spTree>
    <p:extLst>
      <p:ext uri="{BB962C8B-B14F-4D97-AF65-F5344CB8AC3E}">
        <p14:creationId xmlns:p14="http://schemas.microsoft.com/office/powerpoint/2010/main" val="419725834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F119237-00E8-48F5-9A77-8496B8A0E541}" type="datetimeFigureOut">
              <a:rPr lang="en-US"/>
              <a:pPr>
                <a:defRPr/>
              </a:pPr>
              <a:t>2/2/23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E03DB70-4EAA-CE44-A783-4465C1FA7F7F}" type="slidenum">
              <a:rPr lang="en-US"/>
              <a:pPr>
                <a:defRPr/>
              </a:pPr>
              <a:t>‹#›</a:t>
            </a:fld>
            <a:endParaRPr lang="en-US"/>
          </a:p>
        </p:txBody>
      </p:sp>
    </p:spTree>
    <p:extLst>
      <p:ext uri="{BB962C8B-B14F-4D97-AF65-F5344CB8AC3E}">
        <p14:creationId xmlns:p14="http://schemas.microsoft.com/office/powerpoint/2010/main" val="135078549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563427442"/>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959637472"/>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068617897"/>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699814798"/>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082253563"/>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491037672"/>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05963591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95F850-28BA-6848-8C61-ECE509F99EEF}" type="slidenum">
              <a:rPr lang="en-US"/>
              <a:pPr>
                <a:defRPr/>
              </a:pPr>
              <a:t>‹#›</a:t>
            </a:fld>
            <a:endParaRPr lang="en-US"/>
          </a:p>
        </p:txBody>
      </p:sp>
    </p:spTree>
    <p:extLst>
      <p:ext uri="{BB962C8B-B14F-4D97-AF65-F5344CB8AC3E}">
        <p14:creationId xmlns:p14="http://schemas.microsoft.com/office/powerpoint/2010/main" val="3561945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708306523"/>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324788523"/>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599927696"/>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810069531"/>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1752600" y="1828800"/>
            <a:ext cx="6400800" cy="1905000"/>
          </a:xfrm>
        </p:spPr>
        <p:txBody>
          <a:bodyPr/>
          <a:lstStyle>
            <a:lvl1pPr>
              <a:defRPr sz="5400"/>
            </a:lvl1pPr>
          </a:lstStyle>
          <a:p>
            <a:pPr lvl="0"/>
            <a:r>
              <a:rPr lang="en-US" noProof="0"/>
              <a:t>Click to edit Master title style</a:t>
            </a:r>
          </a:p>
        </p:txBody>
      </p:sp>
      <p:sp>
        <p:nvSpPr>
          <p:cNvPr id="88067" name="Rectangle 3"/>
          <p:cNvSpPr>
            <a:spLocks noGrp="1" noChangeArrowheads="1"/>
          </p:cNvSpPr>
          <p:nvPr>
            <p:ph type="subTitle" idx="1"/>
          </p:nvPr>
        </p:nvSpPr>
        <p:spPr>
          <a:xfrm>
            <a:off x="2249488" y="4191000"/>
            <a:ext cx="5408612" cy="1752600"/>
          </a:xfrm>
        </p:spPr>
        <p:txBody>
          <a:bodyPr/>
          <a:lstStyle>
            <a:lvl1pPr marL="0" indent="0" algn="ctr">
              <a:buFont typeface="Wingdings" charset="0"/>
              <a:buNone/>
              <a:defRPr sz="2800"/>
            </a:lvl1pPr>
          </a:lstStyle>
          <a:p>
            <a:pPr lvl="0"/>
            <a:r>
              <a:rPr lang="en-US" noProof="0"/>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248400"/>
            <a:ext cx="3276600" cy="457200"/>
          </a:xfrm>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934200" y="6248400"/>
            <a:ext cx="1905000" cy="457200"/>
          </a:xfrm>
        </p:spPr>
        <p:txBody>
          <a:bodyPr/>
          <a:lstStyle>
            <a:lvl1pPr>
              <a:defRPr/>
            </a:lvl1pPr>
          </a:lstStyle>
          <a:p>
            <a:pPr>
              <a:defRPr/>
            </a:pPr>
            <a:fld id="{0ADFBA40-3351-984B-9700-1572B1FD1A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736825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889632-3F6D-A944-A5E5-F0734DB36C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699129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0CFFEA-FD57-6848-8BAB-F9635221F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402089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2667000"/>
            <a:ext cx="3429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667000"/>
            <a:ext cx="3429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733E97-6BF5-554F-986E-816FAE89BA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724620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16BF5A-A73C-024F-A88B-D7BDC63DA1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053395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AE0A9C-6988-EC48-B1A1-E37D966EDE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2521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invGray">
            <a:xfrm>
              <a:off x="0" y="0"/>
              <a:ext cx="432"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8" y="3600"/>
              <a:ext cx="1800" cy="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1200" y="3657600"/>
            <a:ext cx="5715000" cy="95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1752600" y="990600"/>
            <a:ext cx="6400800" cy="2514600"/>
          </a:xfrm>
          <a:ln w="76200" cmpd="tri"/>
        </p:spPr>
        <p:txBody>
          <a:bodyPr/>
          <a:lstStyle>
            <a:lvl1pPr algn="ctr">
              <a:defRPr/>
            </a:lvl1pPr>
          </a:lstStyle>
          <a:p>
            <a:r>
              <a:rPr lang="en-US"/>
              <a:t>Click to edit Master title style</a:t>
            </a:r>
          </a:p>
        </p:txBody>
      </p:sp>
      <p:sp>
        <p:nvSpPr>
          <p:cNvPr id="4099"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vl1pPr>
          </a:lstStyle>
          <a:p>
            <a:pPr>
              <a:defRPr/>
            </a:pPr>
            <a:endParaRPr lang="en-US"/>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a:lvl1pPr>
          </a:lstStyle>
          <a:p>
            <a:pPr>
              <a:defRPr/>
            </a:pPr>
            <a:fld id="{4236505F-71D4-C04A-AC8B-AFC71F070783}" type="slidenum">
              <a:rPr lang="en-US"/>
              <a:pPr>
                <a:defRPr/>
              </a:pPr>
              <a:t>‹#›</a:t>
            </a:fld>
            <a:endParaRPr lang="en-US"/>
          </a:p>
        </p:txBody>
      </p:sp>
    </p:spTree>
    <p:extLst>
      <p:ext uri="{BB962C8B-B14F-4D97-AF65-F5344CB8AC3E}">
        <p14:creationId xmlns:p14="http://schemas.microsoft.com/office/powerpoint/2010/main" val="290328649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25C57BE-A126-7C4B-A4B6-F3DF0810C0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59384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E22329-1521-1F42-99E1-B0FF1F9859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910817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DD5647-6BA0-F343-A40D-E112BEB407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871235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0D3322-467D-E24A-9A16-827FF76BC7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721349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295400"/>
            <a:ext cx="17526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1295400"/>
            <a:ext cx="51054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25CD7C-5578-5040-98E4-E19D7CF543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9287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E77AB9-5E0D-F44F-8635-9944E7743CA5}" type="slidenum">
              <a:rPr lang="en-US"/>
              <a:pPr>
                <a:defRPr/>
              </a:pPr>
              <a:t>‹#›</a:t>
            </a:fld>
            <a:endParaRPr lang="en-US"/>
          </a:p>
        </p:txBody>
      </p:sp>
    </p:spTree>
    <p:extLst>
      <p:ext uri="{BB962C8B-B14F-4D97-AF65-F5344CB8AC3E}">
        <p14:creationId xmlns:p14="http://schemas.microsoft.com/office/powerpoint/2010/main" val="3179622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7ED48F-AC32-4947-B64E-7F20135F79CB}" type="slidenum">
              <a:rPr lang="en-US"/>
              <a:pPr>
                <a:defRPr/>
              </a:pPr>
              <a:t>‹#›</a:t>
            </a:fld>
            <a:endParaRPr lang="en-US"/>
          </a:p>
        </p:txBody>
      </p:sp>
    </p:spTree>
    <p:extLst>
      <p:ext uri="{BB962C8B-B14F-4D97-AF65-F5344CB8AC3E}">
        <p14:creationId xmlns:p14="http://schemas.microsoft.com/office/powerpoint/2010/main" val="778002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81A9F8-6106-EB4D-B82A-124F8372DFF0}" type="slidenum">
              <a:rPr lang="en-US"/>
              <a:pPr>
                <a:defRPr/>
              </a:pPr>
              <a:t>‹#›</a:t>
            </a:fld>
            <a:endParaRPr lang="en-US"/>
          </a:p>
        </p:txBody>
      </p:sp>
    </p:spTree>
    <p:extLst>
      <p:ext uri="{BB962C8B-B14F-4D97-AF65-F5344CB8AC3E}">
        <p14:creationId xmlns:p14="http://schemas.microsoft.com/office/powerpoint/2010/main" val="660044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1075932-6396-ED4B-B5C2-A6A5B0C826AA}" type="slidenum">
              <a:rPr lang="en-US"/>
              <a:pPr>
                <a:defRPr/>
              </a:pPr>
              <a:t>‹#›</a:t>
            </a:fld>
            <a:endParaRPr lang="en-US"/>
          </a:p>
        </p:txBody>
      </p:sp>
    </p:spTree>
    <p:extLst>
      <p:ext uri="{BB962C8B-B14F-4D97-AF65-F5344CB8AC3E}">
        <p14:creationId xmlns:p14="http://schemas.microsoft.com/office/powerpoint/2010/main" val="1146860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6FF704-D122-7F42-9D90-97400BE70ABD}" type="slidenum">
              <a:rPr lang="en-US"/>
              <a:pPr>
                <a:defRPr/>
              </a:pPr>
              <a:t>‹#›</a:t>
            </a:fld>
            <a:endParaRPr lang="en-US"/>
          </a:p>
        </p:txBody>
      </p:sp>
    </p:spTree>
    <p:extLst>
      <p:ext uri="{BB962C8B-B14F-4D97-AF65-F5344CB8AC3E}">
        <p14:creationId xmlns:p14="http://schemas.microsoft.com/office/powerpoint/2010/main" val="1953298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71097A-25D8-F74B-90F7-BF47D6EA8328}" type="slidenum">
              <a:rPr lang="en-US"/>
              <a:pPr>
                <a:defRPr/>
              </a:pPr>
              <a:t>‹#›</a:t>
            </a:fld>
            <a:endParaRPr lang="en-US"/>
          </a:p>
        </p:txBody>
      </p:sp>
    </p:spTree>
    <p:extLst>
      <p:ext uri="{BB962C8B-B14F-4D97-AF65-F5344CB8AC3E}">
        <p14:creationId xmlns:p14="http://schemas.microsoft.com/office/powerpoint/2010/main" val="3539424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8856FB-F075-344A-ADC3-06CA4B92B7FF}" type="slidenum">
              <a:rPr lang="en-US"/>
              <a:pPr>
                <a:defRPr/>
              </a:pPr>
              <a:t>‹#›</a:t>
            </a:fld>
            <a:endParaRPr lang="en-US"/>
          </a:p>
        </p:txBody>
      </p:sp>
    </p:spTree>
    <p:extLst>
      <p:ext uri="{BB962C8B-B14F-4D97-AF65-F5344CB8AC3E}">
        <p14:creationId xmlns:p14="http://schemas.microsoft.com/office/powerpoint/2010/main" val="3645078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257D27-22B9-1C4D-9123-C7C27DEE5C66}" type="slidenum">
              <a:rPr lang="en-US"/>
              <a:pPr>
                <a:defRPr/>
              </a:pPr>
              <a:t>‹#›</a:t>
            </a:fld>
            <a:endParaRPr lang="en-US"/>
          </a:p>
        </p:txBody>
      </p:sp>
    </p:spTree>
    <p:extLst>
      <p:ext uri="{BB962C8B-B14F-4D97-AF65-F5344CB8AC3E}">
        <p14:creationId xmlns:p14="http://schemas.microsoft.com/office/powerpoint/2010/main" val="3425365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A79364-2645-B54B-9D13-E49F92CCB102}" type="slidenum">
              <a:rPr lang="en-US"/>
              <a:pPr>
                <a:defRPr/>
              </a:pPr>
              <a:t>‹#›</a:t>
            </a:fld>
            <a:endParaRPr lang="en-US"/>
          </a:p>
        </p:txBody>
      </p:sp>
    </p:spTree>
    <p:extLst>
      <p:ext uri="{BB962C8B-B14F-4D97-AF65-F5344CB8AC3E}">
        <p14:creationId xmlns:p14="http://schemas.microsoft.com/office/powerpoint/2010/main" val="654914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949FD8-6CCE-484E-A9F8-8F4ED60CB4A2}" type="slidenum">
              <a:rPr lang="en-US"/>
              <a:pPr>
                <a:defRPr/>
              </a:pPr>
              <a:t>‹#›</a:t>
            </a:fld>
            <a:endParaRPr lang="en-US"/>
          </a:p>
        </p:txBody>
      </p:sp>
    </p:spTree>
    <p:extLst>
      <p:ext uri="{BB962C8B-B14F-4D97-AF65-F5344CB8AC3E}">
        <p14:creationId xmlns:p14="http://schemas.microsoft.com/office/powerpoint/2010/main" val="2403711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7286AF-9625-3946-B443-19A321F41175}" type="slidenum">
              <a:rPr lang="en-US"/>
              <a:pPr>
                <a:defRPr/>
              </a:pPr>
              <a:t>‹#›</a:t>
            </a:fld>
            <a:endParaRPr lang="en-US"/>
          </a:p>
        </p:txBody>
      </p:sp>
    </p:spTree>
    <p:extLst>
      <p:ext uri="{BB962C8B-B14F-4D97-AF65-F5344CB8AC3E}">
        <p14:creationId xmlns:p14="http://schemas.microsoft.com/office/powerpoint/2010/main" val="6991965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ea typeface="ＭＳ Ｐゴシック" charset="-128"/>
                <a:cs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a typeface="ＭＳ Ｐゴシック" charset="-128"/>
                <a:cs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ＭＳ Ｐゴシック" charset="0"/>
              </a:defRPr>
            </a:lvl1pPr>
          </a:lstStyle>
          <a:p>
            <a:pPr>
              <a:defRPr/>
            </a:pPr>
            <a:fld id="{C460C968-D128-2440-A9BD-FD266796F222}" type="slidenum">
              <a:rPr lang="en-US"/>
              <a:pPr>
                <a:defRPr/>
              </a:pPr>
              <a:t>‹#›</a:t>
            </a:fld>
            <a:endParaRPr lang="en-US"/>
          </a:p>
        </p:txBody>
      </p:sp>
    </p:spTree>
    <p:extLst>
      <p:ext uri="{BB962C8B-B14F-4D97-AF65-F5344CB8AC3E}">
        <p14:creationId xmlns:p14="http://schemas.microsoft.com/office/powerpoint/2010/main" val="4196645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2514600"/>
            <a:ext cx="7772400" cy="1371600"/>
          </a:xfrm>
        </p:spPr>
        <p:txBody>
          <a:bodyPr/>
          <a:lstStyle>
            <a:lvl1pPr>
              <a:defRPr/>
            </a:lvl1pPr>
          </a:lstStyle>
          <a:p>
            <a:r>
              <a:rPr lang="en-US"/>
              <a:t>Click to edit Master title style</a:t>
            </a:r>
          </a:p>
        </p:txBody>
      </p:sp>
      <p:sp>
        <p:nvSpPr>
          <p:cNvPr id="47107" name="Rectangle 3"/>
          <p:cNvSpPr>
            <a:spLocks noGrp="1" noChangeArrowheads="1"/>
          </p:cNvSpPr>
          <p:nvPr>
            <p:ph type="subTitle" idx="1"/>
          </p:nvPr>
        </p:nvSpPr>
        <p:spPr>
          <a:xfrm>
            <a:off x="1371600" y="4343400"/>
            <a:ext cx="6400800" cy="1447800"/>
          </a:xfrm>
        </p:spPr>
        <p:txBody>
          <a:bodyPr/>
          <a:lstStyle>
            <a:lvl1pPr marL="0" indent="0" algn="ctr">
              <a:buFont typeface="Wingdings" charset="2"/>
              <a:buNone/>
              <a:defRPr sz="28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077662-A895-0E4D-9C65-301A00E0939C}" type="slidenum">
              <a:rPr lang="en-US"/>
              <a:pPr>
                <a:defRPr/>
              </a:pPr>
              <a:t>‹#›</a:t>
            </a:fld>
            <a:endParaRPr lang="en-US"/>
          </a:p>
        </p:txBody>
      </p:sp>
    </p:spTree>
    <p:extLst>
      <p:ext uri="{BB962C8B-B14F-4D97-AF65-F5344CB8AC3E}">
        <p14:creationId xmlns:p14="http://schemas.microsoft.com/office/powerpoint/2010/main" val="16871706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F63222-5C85-5A4B-8330-A02C142C4A74}" type="slidenum">
              <a:rPr lang="en-US"/>
              <a:pPr>
                <a:defRPr/>
              </a:pPr>
              <a:t>‹#›</a:t>
            </a:fld>
            <a:endParaRPr lang="en-US"/>
          </a:p>
        </p:txBody>
      </p:sp>
    </p:spTree>
    <p:extLst>
      <p:ext uri="{BB962C8B-B14F-4D97-AF65-F5344CB8AC3E}">
        <p14:creationId xmlns:p14="http://schemas.microsoft.com/office/powerpoint/2010/main" val="1473101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7861E2-80BB-B047-91F3-66C7F9589DFF}" type="slidenum">
              <a:rPr lang="en-US"/>
              <a:pPr>
                <a:defRPr/>
              </a:pPr>
              <a:t>‹#›</a:t>
            </a:fld>
            <a:endParaRPr lang="en-US"/>
          </a:p>
        </p:txBody>
      </p:sp>
    </p:spTree>
    <p:extLst>
      <p:ext uri="{BB962C8B-B14F-4D97-AF65-F5344CB8AC3E}">
        <p14:creationId xmlns:p14="http://schemas.microsoft.com/office/powerpoint/2010/main" val="42710615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EF3DFE-437C-6044-86CE-2B122D14564B}" type="slidenum">
              <a:rPr lang="en-US"/>
              <a:pPr>
                <a:defRPr/>
              </a:pPr>
              <a:t>‹#›</a:t>
            </a:fld>
            <a:endParaRPr lang="en-US"/>
          </a:p>
        </p:txBody>
      </p:sp>
    </p:spTree>
    <p:extLst>
      <p:ext uri="{BB962C8B-B14F-4D97-AF65-F5344CB8AC3E}">
        <p14:creationId xmlns:p14="http://schemas.microsoft.com/office/powerpoint/2010/main" val="639906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B14859B-7510-CF48-9EB6-FA70F74ED7E4}" type="slidenum">
              <a:rPr lang="en-US"/>
              <a:pPr>
                <a:defRPr/>
              </a:pPr>
              <a:t>‹#›</a:t>
            </a:fld>
            <a:endParaRPr lang="en-US"/>
          </a:p>
        </p:txBody>
      </p:sp>
    </p:spTree>
    <p:extLst>
      <p:ext uri="{BB962C8B-B14F-4D97-AF65-F5344CB8AC3E}">
        <p14:creationId xmlns:p14="http://schemas.microsoft.com/office/powerpoint/2010/main" val="3754142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74E28-3DC1-5F4B-8503-4E7EED0C2647}" type="slidenum">
              <a:rPr lang="en-US"/>
              <a:pPr>
                <a:defRPr/>
              </a:pPr>
              <a:t>‹#›</a:t>
            </a:fld>
            <a:endParaRPr lang="en-US"/>
          </a:p>
        </p:txBody>
      </p:sp>
    </p:spTree>
    <p:extLst>
      <p:ext uri="{BB962C8B-B14F-4D97-AF65-F5344CB8AC3E}">
        <p14:creationId xmlns:p14="http://schemas.microsoft.com/office/powerpoint/2010/main" val="1460808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785A0DA-3FCB-C84E-ABFB-80E21F7BA2D0}" type="slidenum">
              <a:rPr lang="en-US"/>
              <a:pPr>
                <a:defRPr/>
              </a:pPr>
              <a:t>‹#›</a:t>
            </a:fld>
            <a:endParaRPr lang="en-US"/>
          </a:p>
        </p:txBody>
      </p:sp>
    </p:spTree>
    <p:extLst>
      <p:ext uri="{BB962C8B-B14F-4D97-AF65-F5344CB8AC3E}">
        <p14:creationId xmlns:p14="http://schemas.microsoft.com/office/powerpoint/2010/main" val="17501744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6D055A-0067-5B47-AE45-2A4ABE7916B9}" type="slidenum">
              <a:rPr lang="en-US"/>
              <a:pPr>
                <a:defRPr/>
              </a:pPr>
              <a:t>‹#›</a:t>
            </a:fld>
            <a:endParaRPr lang="en-US"/>
          </a:p>
        </p:txBody>
      </p:sp>
    </p:spTree>
    <p:extLst>
      <p:ext uri="{BB962C8B-B14F-4D97-AF65-F5344CB8AC3E}">
        <p14:creationId xmlns:p14="http://schemas.microsoft.com/office/powerpoint/2010/main" val="21972839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5621C1-498A-5544-ABBF-93AFB065E0E6}" type="slidenum">
              <a:rPr lang="en-US"/>
              <a:pPr>
                <a:defRPr/>
              </a:pPr>
              <a:t>‹#›</a:t>
            </a:fld>
            <a:endParaRPr lang="en-US"/>
          </a:p>
        </p:txBody>
      </p:sp>
    </p:spTree>
    <p:extLst>
      <p:ext uri="{BB962C8B-B14F-4D97-AF65-F5344CB8AC3E}">
        <p14:creationId xmlns:p14="http://schemas.microsoft.com/office/powerpoint/2010/main" val="37306917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5CBA7F-E383-3246-99E7-838B83B96F7E}" type="slidenum">
              <a:rPr lang="en-US"/>
              <a:pPr>
                <a:defRPr/>
              </a:pPr>
              <a:t>‹#›</a:t>
            </a:fld>
            <a:endParaRPr lang="en-US"/>
          </a:p>
        </p:txBody>
      </p:sp>
    </p:spTree>
    <p:extLst>
      <p:ext uri="{BB962C8B-B14F-4D97-AF65-F5344CB8AC3E}">
        <p14:creationId xmlns:p14="http://schemas.microsoft.com/office/powerpoint/2010/main" val="37945546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D370E0-3ECA-1E42-AEFD-901E6DDD7A81}" type="slidenum">
              <a:rPr lang="en-US"/>
              <a:pPr>
                <a:defRPr/>
              </a:pPr>
              <a:t>‹#›</a:t>
            </a:fld>
            <a:endParaRPr lang="en-US"/>
          </a:p>
        </p:txBody>
      </p:sp>
    </p:spTree>
    <p:extLst>
      <p:ext uri="{BB962C8B-B14F-4D97-AF65-F5344CB8AC3E}">
        <p14:creationId xmlns:p14="http://schemas.microsoft.com/office/powerpoint/2010/main" val="14465600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3515FF-3B3A-474D-884E-427995BA77C0}" type="slidenum">
              <a:rPr lang="en-US"/>
              <a:pPr>
                <a:defRPr/>
              </a:pPr>
              <a:t>‹#›</a:t>
            </a:fld>
            <a:endParaRPr lang="en-US"/>
          </a:p>
        </p:txBody>
      </p:sp>
    </p:spTree>
    <p:extLst>
      <p:ext uri="{BB962C8B-B14F-4D97-AF65-F5344CB8AC3E}">
        <p14:creationId xmlns:p14="http://schemas.microsoft.com/office/powerpoint/2010/main" val="87374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36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pPr lvl="0"/>
            <a:r>
              <a:rPr lang="en-US" noProof="0"/>
              <a:t>Click to edit Master title style</a:t>
            </a:r>
          </a:p>
        </p:txBody>
      </p:sp>
      <p:sp>
        <p:nvSpPr>
          <p:cNvPr id="1536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0"/>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471099-BADD-3B4D-9C7E-56110DE78308}" type="slidenum">
              <a:rPr lang="en-US"/>
              <a:pPr>
                <a:defRPr/>
              </a:pPr>
              <a:t>‹#›</a:t>
            </a:fld>
            <a:endParaRPr lang="en-US"/>
          </a:p>
        </p:txBody>
      </p:sp>
    </p:spTree>
    <p:extLst>
      <p:ext uri="{BB962C8B-B14F-4D97-AF65-F5344CB8AC3E}">
        <p14:creationId xmlns:p14="http://schemas.microsoft.com/office/powerpoint/2010/main" val="3451692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92DB68-857F-F041-A04A-B9D224F1D1B5}" type="slidenum">
              <a:rPr lang="en-US"/>
              <a:pPr>
                <a:defRPr/>
              </a:pPr>
              <a:t>‹#›</a:t>
            </a:fld>
            <a:endParaRPr lang="en-US"/>
          </a:p>
        </p:txBody>
      </p:sp>
    </p:spTree>
    <p:extLst>
      <p:ext uri="{BB962C8B-B14F-4D97-AF65-F5344CB8AC3E}">
        <p14:creationId xmlns:p14="http://schemas.microsoft.com/office/powerpoint/2010/main" val="2203739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1DE2BA-3530-AB45-8C18-857F04E3EC08}" type="slidenum">
              <a:rPr lang="en-US"/>
              <a:pPr>
                <a:defRPr/>
              </a:pPr>
              <a:t>‹#›</a:t>
            </a:fld>
            <a:endParaRPr lang="en-US"/>
          </a:p>
        </p:txBody>
      </p:sp>
    </p:spTree>
    <p:extLst>
      <p:ext uri="{BB962C8B-B14F-4D97-AF65-F5344CB8AC3E}">
        <p14:creationId xmlns:p14="http://schemas.microsoft.com/office/powerpoint/2010/main" val="34414282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878AB5-7332-F24F-A716-E700BA908346}" type="slidenum">
              <a:rPr lang="en-US"/>
              <a:pPr>
                <a:defRPr/>
              </a:pPr>
              <a:t>‹#›</a:t>
            </a:fld>
            <a:endParaRPr lang="en-US"/>
          </a:p>
        </p:txBody>
      </p:sp>
    </p:spTree>
    <p:extLst>
      <p:ext uri="{BB962C8B-B14F-4D97-AF65-F5344CB8AC3E}">
        <p14:creationId xmlns:p14="http://schemas.microsoft.com/office/powerpoint/2010/main" val="125102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8AE385A-3EAD-D94F-9735-894AD3B6ACDD}" type="slidenum">
              <a:rPr lang="en-US"/>
              <a:pPr>
                <a:defRPr/>
              </a:pPr>
              <a:t>‹#›</a:t>
            </a:fld>
            <a:endParaRPr lang="en-US"/>
          </a:p>
        </p:txBody>
      </p:sp>
    </p:spTree>
    <p:extLst>
      <p:ext uri="{BB962C8B-B14F-4D97-AF65-F5344CB8AC3E}">
        <p14:creationId xmlns:p14="http://schemas.microsoft.com/office/powerpoint/2010/main" val="3023341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CAE22B1-F07A-8543-AD6C-9068ED51D37D}" type="slidenum">
              <a:rPr lang="en-US"/>
              <a:pPr>
                <a:defRPr/>
              </a:pPr>
              <a:t>‹#›</a:t>
            </a:fld>
            <a:endParaRPr lang="en-US"/>
          </a:p>
        </p:txBody>
      </p:sp>
    </p:spTree>
    <p:extLst>
      <p:ext uri="{BB962C8B-B14F-4D97-AF65-F5344CB8AC3E}">
        <p14:creationId xmlns:p14="http://schemas.microsoft.com/office/powerpoint/2010/main" val="24667689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83DCCC8-EC9B-4444-9602-318AAB0C3F97}" type="slidenum">
              <a:rPr lang="en-US"/>
              <a:pPr>
                <a:defRPr/>
              </a:pPr>
              <a:t>‹#›</a:t>
            </a:fld>
            <a:endParaRPr lang="en-US"/>
          </a:p>
        </p:txBody>
      </p:sp>
    </p:spTree>
    <p:extLst>
      <p:ext uri="{BB962C8B-B14F-4D97-AF65-F5344CB8AC3E}">
        <p14:creationId xmlns:p14="http://schemas.microsoft.com/office/powerpoint/2010/main" val="8814729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5DA6A4-A9AB-894C-B21A-FF9B451B36F6}" type="slidenum">
              <a:rPr lang="en-US"/>
              <a:pPr>
                <a:defRPr/>
              </a:pPr>
              <a:t>‹#›</a:t>
            </a:fld>
            <a:endParaRPr lang="en-US"/>
          </a:p>
        </p:txBody>
      </p:sp>
    </p:spTree>
    <p:extLst>
      <p:ext uri="{BB962C8B-B14F-4D97-AF65-F5344CB8AC3E}">
        <p14:creationId xmlns:p14="http://schemas.microsoft.com/office/powerpoint/2010/main" val="10807930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5EE67E-C513-4546-98B7-F6F403938DE9}" type="slidenum">
              <a:rPr lang="en-US"/>
              <a:pPr>
                <a:defRPr/>
              </a:pPr>
              <a:t>‹#›</a:t>
            </a:fld>
            <a:endParaRPr lang="en-US"/>
          </a:p>
        </p:txBody>
      </p:sp>
    </p:spTree>
    <p:extLst>
      <p:ext uri="{BB962C8B-B14F-4D97-AF65-F5344CB8AC3E}">
        <p14:creationId xmlns:p14="http://schemas.microsoft.com/office/powerpoint/2010/main" val="28009050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961711-0E66-B044-86A4-E7EF07B50C82}" type="slidenum">
              <a:rPr lang="en-US"/>
              <a:pPr>
                <a:defRPr/>
              </a:pPr>
              <a:t>‹#›</a:t>
            </a:fld>
            <a:endParaRPr lang="en-US"/>
          </a:p>
        </p:txBody>
      </p:sp>
    </p:spTree>
    <p:extLst>
      <p:ext uri="{BB962C8B-B14F-4D97-AF65-F5344CB8AC3E}">
        <p14:creationId xmlns:p14="http://schemas.microsoft.com/office/powerpoint/2010/main" val="37721589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0883B4-208E-CC47-B14A-27320B6C758C}" type="slidenum">
              <a:rPr lang="en-US"/>
              <a:pPr>
                <a:defRPr/>
              </a:pPr>
              <a:t>‹#›</a:t>
            </a:fld>
            <a:endParaRPr lang="en-US"/>
          </a:p>
        </p:txBody>
      </p:sp>
    </p:spTree>
    <p:extLst>
      <p:ext uri="{BB962C8B-B14F-4D97-AF65-F5344CB8AC3E}">
        <p14:creationId xmlns:p14="http://schemas.microsoft.com/office/powerpoint/2010/main" val="35362667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CF4A49-7D3D-E645-98A5-D53A83F01605}" type="slidenum">
              <a:rPr lang="en-US"/>
              <a:pPr>
                <a:defRPr/>
              </a:pPr>
              <a:t>‹#›</a:t>
            </a:fld>
            <a:endParaRPr lang="en-US"/>
          </a:p>
        </p:txBody>
      </p:sp>
    </p:spTree>
    <p:extLst>
      <p:ext uri="{BB962C8B-B14F-4D97-AF65-F5344CB8AC3E}">
        <p14:creationId xmlns:p14="http://schemas.microsoft.com/office/powerpoint/2010/main" val="5706461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600200" y="1600200"/>
            <a:ext cx="6858000" cy="1828800"/>
          </a:xfrm>
          <a:effectLst/>
          <a:extLst>
            <a:ext uri="{AF507438-7753-43e0-B8FC-AC1667EBCBE1}">
              <a14:hiddenEffects xmlns="" xmlns:a14="http://schemas.microsoft.com/office/drawing/2010/main">
                <a:effectLst>
                  <a:outerShdw blurRad="50800" dist="25399" dir="16200000" algn="ctr" rotWithShape="0">
                    <a:srgbClr val="FFFFFF">
                      <a:alpha val="75000"/>
                    </a:srgbClr>
                  </a:outerShdw>
                </a:effectLst>
              </a14:hiddenEffects>
            </a:ext>
          </a:extLst>
        </p:spPr>
        <p:txBody>
          <a:bodyPr/>
          <a:lstStyle>
            <a:lvl1pPr>
              <a:defRPr/>
            </a:lvl1pPr>
          </a:lstStyle>
          <a:p>
            <a:pPr lvl="0"/>
            <a:r>
              <a:rPr lang="en-US" noProof="0"/>
              <a:t>Click to edit Master title style</a:t>
            </a:r>
          </a:p>
        </p:txBody>
      </p:sp>
      <p:sp>
        <p:nvSpPr>
          <p:cNvPr id="19459" name="Rectangle 3"/>
          <p:cNvSpPr>
            <a:spLocks noGrp="1" noChangeArrowheads="1"/>
          </p:cNvSpPr>
          <p:nvPr>
            <p:ph type="subTitle" idx="1"/>
          </p:nvPr>
        </p:nvSpPr>
        <p:spPr>
          <a:xfrm>
            <a:off x="2057400" y="3886200"/>
            <a:ext cx="6400800" cy="1752600"/>
          </a:xfrm>
          <a:effectLst/>
          <a:extLst>
            <a:ext uri="{AF507438-7753-43e0-B8FC-AC1667EBCBE1}">
              <a14:hiddenEffects xmlns="" xmlns:a14="http://schemas.microsoft.com/office/drawing/2010/main">
                <a:effectLst>
                  <a:outerShdw blurRad="50800" dist="25399" dir="16200000" algn="ctr" rotWithShape="0">
                    <a:srgbClr val="FFFFFF">
                      <a:alpha val="75000"/>
                    </a:srgbClr>
                  </a:outerShdw>
                </a:effectLst>
              </a14:hiddenEffects>
            </a:ext>
          </a:extLst>
        </p:spPr>
        <p:txBody>
          <a:bodyPr/>
          <a:lstStyle>
            <a:lvl1pPr marL="0" indent="0" algn="r">
              <a:buFont typeface="Wingdings" charset="0"/>
              <a:buNone/>
              <a:defRPr sz="2800" i="1"/>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38EE8E-5C9A-3649-89D8-52DA702B5D6C}" type="slidenum">
              <a:rPr lang="en-US"/>
              <a:pPr>
                <a:defRPr/>
              </a:pPr>
              <a:t>‹#›</a:t>
            </a:fld>
            <a:endParaRPr lang="en-US"/>
          </a:p>
        </p:txBody>
      </p:sp>
    </p:spTree>
    <p:extLst>
      <p:ext uri="{BB962C8B-B14F-4D97-AF65-F5344CB8AC3E}">
        <p14:creationId xmlns:p14="http://schemas.microsoft.com/office/powerpoint/2010/main" val="13163078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3ED631-B9CF-A645-A0A7-74639C9B4B2D}" type="slidenum">
              <a:rPr lang="en-US"/>
              <a:pPr>
                <a:defRPr/>
              </a:pPr>
              <a:t>‹#›</a:t>
            </a:fld>
            <a:endParaRPr lang="en-US"/>
          </a:p>
        </p:txBody>
      </p:sp>
    </p:spTree>
    <p:extLst>
      <p:ext uri="{BB962C8B-B14F-4D97-AF65-F5344CB8AC3E}">
        <p14:creationId xmlns:p14="http://schemas.microsoft.com/office/powerpoint/2010/main" val="32855658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2FC76E-2B9A-3E4D-9ABB-34CC31CEF40B}" type="slidenum">
              <a:rPr lang="en-US"/>
              <a:pPr>
                <a:defRPr/>
              </a:pPr>
              <a:t>‹#›</a:t>
            </a:fld>
            <a:endParaRPr lang="en-US"/>
          </a:p>
        </p:txBody>
      </p:sp>
    </p:spTree>
    <p:extLst>
      <p:ext uri="{BB962C8B-B14F-4D97-AF65-F5344CB8AC3E}">
        <p14:creationId xmlns:p14="http://schemas.microsoft.com/office/powerpoint/2010/main" val="3611087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49155B-42E3-D842-8ECF-07D1446C05AE}" type="slidenum">
              <a:rPr lang="en-US"/>
              <a:pPr>
                <a:defRPr/>
              </a:pPr>
              <a:t>‹#›</a:t>
            </a:fld>
            <a:endParaRPr lang="en-US"/>
          </a:p>
        </p:txBody>
      </p:sp>
    </p:spTree>
    <p:extLst>
      <p:ext uri="{BB962C8B-B14F-4D97-AF65-F5344CB8AC3E}">
        <p14:creationId xmlns:p14="http://schemas.microsoft.com/office/powerpoint/2010/main" val="812431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309DE7-C109-D14A-BFCD-66842409CA87}" type="slidenum">
              <a:rPr lang="en-US"/>
              <a:pPr>
                <a:defRPr/>
              </a:pPr>
              <a:t>‹#›</a:t>
            </a:fld>
            <a:endParaRPr lang="en-US"/>
          </a:p>
        </p:txBody>
      </p:sp>
    </p:spTree>
    <p:extLst>
      <p:ext uri="{BB962C8B-B14F-4D97-AF65-F5344CB8AC3E}">
        <p14:creationId xmlns:p14="http://schemas.microsoft.com/office/powerpoint/2010/main" val="22393352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8F8FA22-EAD8-1848-BC7B-6CBF40BB9E63}" type="slidenum">
              <a:rPr lang="en-US"/>
              <a:pPr>
                <a:defRPr/>
              </a:pPr>
              <a:t>‹#›</a:t>
            </a:fld>
            <a:endParaRPr lang="en-US"/>
          </a:p>
        </p:txBody>
      </p:sp>
    </p:spTree>
    <p:extLst>
      <p:ext uri="{BB962C8B-B14F-4D97-AF65-F5344CB8AC3E}">
        <p14:creationId xmlns:p14="http://schemas.microsoft.com/office/powerpoint/2010/main" val="36947979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504859-F79C-9D4C-A207-E0169DA7DA96}" type="slidenum">
              <a:rPr lang="en-US"/>
              <a:pPr>
                <a:defRPr/>
              </a:pPr>
              <a:t>‹#›</a:t>
            </a:fld>
            <a:endParaRPr lang="en-US"/>
          </a:p>
        </p:txBody>
      </p:sp>
    </p:spTree>
    <p:extLst>
      <p:ext uri="{BB962C8B-B14F-4D97-AF65-F5344CB8AC3E}">
        <p14:creationId xmlns:p14="http://schemas.microsoft.com/office/powerpoint/2010/main" val="24029849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2DC379-EEE2-3C47-BC4F-C73E6CBC3C4A}" type="slidenum">
              <a:rPr lang="en-US"/>
              <a:pPr>
                <a:defRPr/>
              </a:pPr>
              <a:t>‹#›</a:t>
            </a:fld>
            <a:endParaRPr lang="en-US"/>
          </a:p>
        </p:txBody>
      </p:sp>
    </p:spTree>
    <p:extLst>
      <p:ext uri="{BB962C8B-B14F-4D97-AF65-F5344CB8AC3E}">
        <p14:creationId xmlns:p14="http://schemas.microsoft.com/office/powerpoint/2010/main" val="14669234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D7324C-DBCB-7C48-9524-75B0099A3184}" type="slidenum">
              <a:rPr lang="en-US"/>
              <a:pPr>
                <a:defRPr/>
              </a:pPr>
              <a:t>‹#›</a:t>
            </a:fld>
            <a:endParaRPr lang="en-US"/>
          </a:p>
        </p:txBody>
      </p:sp>
    </p:spTree>
    <p:extLst>
      <p:ext uri="{BB962C8B-B14F-4D97-AF65-F5344CB8AC3E}">
        <p14:creationId xmlns:p14="http://schemas.microsoft.com/office/powerpoint/2010/main" val="28322876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86383F-E293-564D-A3D2-CDFB4E6B9675}" type="slidenum">
              <a:rPr lang="en-US"/>
              <a:pPr>
                <a:defRPr/>
              </a:pPr>
              <a:t>‹#›</a:t>
            </a:fld>
            <a:endParaRPr lang="en-US"/>
          </a:p>
        </p:txBody>
      </p:sp>
    </p:spTree>
    <p:extLst>
      <p:ext uri="{BB962C8B-B14F-4D97-AF65-F5344CB8AC3E}">
        <p14:creationId xmlns:p14="http://schemas.microsoft.com/office/powerpoint/2010/main" val="7783591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ABD522-0F05-894F-933E-177438B64357}" type="slidenum">
              <a:rPr lang="en-US"/>
              <a:pPr>
                <a:defRPr/>
              </a:pPr>
              <a:t>‹#›</a:t>
            </a:fld>
            <a:endParaRPr lang="en-US"/>
          </a:p>
        </p:txBody>
      </p:sp>
    </p:spTree>
    <p:extLst>
      <p:ext uri="{BB962C8B-B14F-4D97-AF65-F5344CB8AC3E}">
        <p14:creationId xmlns:p14="http://schemas.microsoft.com/office/powerpoint/2010/main" val="18596261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8A2C8E-ED3E-3C45-B283-5909D4A71FE1}" type="slidenum">
              <a:rPr lang="en-US"/>
              <a:pPr>
                <a:defRPr/>
              </a:pPr>
              <a:t>‹#›</a:t>
            </a:fld>
            <a:endParaRPr lang="en-US"/>
          </a:p>
        </p:txBody>
      </p:sp>
    </p:spTree>
    <p:extLst>
      <p:ext uri="{BB962C8B-B14F-4D97-AF65-F5344CB8AC3E}">
        <p14:creationId xmlns:p14="http://schemas.microsoft.com/office/powerpoint/2010/main" val="36759259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36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pPr lvl="0"/>
            <a:r>
              <a:rPr lang="en-US" noProof="0"/>
              <a:t>Click to edit Master title style</a:t>
            </a:r>
          </a:p>
        </p:txBody>
      </p:sp>
      <p:sp>
        <p:nvSpPr>
          <p:cNvPr id="1536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0"/>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45BF40-547B-F945-8858-8A65280EDB16}" type="slidenum">
              <a:rPr lang="en-US"/>
              <a:pPr>
                <a:defRPr/>
              </a:pPr>
              <a:t>‹#›</a:t>
            </a:fld>
            <a:endParaRPr lang="en-US"/>
          </a:p>
        </p:txBody>
      </p:sp>
    </p:spTree>
    <p:extLst>
      <p:ext uri="{BB962C8B-B14F-4D97-AF65-F5344CB8AC3E}">
        <p14:creationId xmlns:p14="http://schemas.microsoft.com/office/powerpoint/2010/main" val="28056074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544E64-5C26-1944-9503-49B31159852B}" type="slidenum">
              <a:rPr lang="en-US"/>
              <a:pPr>
                <a:defRPr/>
              </a:pPr>
              <a:t>‹#›</a:t>
            </a:fld>
            <a:endParaRPr lang="en-US"/>
          </a:p>
        </p:txBody>
      </p:sp>
    </p:spTree>
    <p:extLst>
      <p:ext uri="{BB962C8B-B14F-4D97-AF65-F5344CB8AC3E}">
        <p14:creationId xmlns:p14="http://schemas.microsoft.com/office/powerpoint/2010/main" val="313713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48F8801-C3C8-5A4F-A5BE-F920671E4E5F}" type="slidenum">
              <a:rPr lang="en-US"/>
              <a:pPr>
                <a:defRPr/>
              </a:pPr>
              <a:t>‹#›</a:t>
            </a:fld>
            <a:endParaRPr lang="en-US"/>
          </a:p>
        </p:txBody>
      </p:sp>
    </p:spTree>
    <p:extLst>
      <p:ext uri="{BB962C8B-B14F-4D97-AF65-F5344CB8AC3E}">
        <p14:creationId xmlns:p14="http://schemas.microsoft.com/office/powerpoint/2010/main" val="5424767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A4E174-661F-F941-9822-22115F80547D}" type="slidenum">
              <a:rPr lang="en-US"/>
              <a:pPr>
                <a:defRPr/>
              </a:pPr>
              <a:t>‹#›</a:t>
            </a:fld>
            <a:endParaRPr lang="en-US"/>
          </a:p>
        </p:txBody>
      </p:sp>
    </p:spTree>
    <p:extLst>
      <p:ext uri="{BB962C8B-B14F-4D97-AF65-F5344CB8AC3E}">
        <p14:creationId xmlns:p14="http://schemas.microsoft.com/office/powerpoint/2010/main" val="3168295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804B37-C0AB-5F44-A1AD-CF79A2D209B1}" type="slidenum">
              <a:rPr lang="en-US"/>
              <a:pPr>
                <a:defRPr/>
              </a:pPr>
              <a:t>‹#›</a:t>
            </a:fld>
            <a:endParaRPr lang="en-US"/>
          </a:p>
        </p:txBody>
      </p:sp>
    </p:spTree>
    <p:extLst>
      <p:ext uri="{BB962C8B-B14F-4D97-AF65-F5344CB8AC3E}">
        <p14:creationId xmlns:p14="http://schemas.microsoft.com/office/powerpoint/2010/main" val="24902590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76D8DA4-D6FE-BA41-855F-2AB15490F963}" type="slidenum">
              <a:rPr lang="en-US"/>
              <a:pPr>
                <a:defRPr/>
              </a:pPr>
              <a:t>‹#›</a:t>
            </a:fld>
            <a:endParaRPr lang="en-US"/>
          </a:p>
        </p:txBody>
      </p:sp>
    </p:spTree>
    <p:extLst>
      <p:ext uri="{BB962C8B-B14F-4D97-AF65-F5344CB8AC3E}">
        <p14:creationId xmlns:p14="http://schemas.microsoft.com/office/powerpoint/2010/main" val="17830643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8976AE-BE12-8542-9180-94CEEEEEC438}" type="slidenum">
              <a:rPr lang="en-US"/>
              <a:pPr>
                <a:defRPr/>
              </a:pPr>
              <a:t>‹#›</a:t>
            </a:fld>
            <a:endParaRPr lang="en-US"/>
          </a:p>
        </p:txBody>
      </p:sp>
    </p:spTree>
    <p:extLst>
      <p:ext uri="{BB962C8B-B14F-4D97-AF65-F5344CB8AC3E}">
        <p14:creationId xmlns:p14="http://schemas.microsoft.com/office/powerpoint/2010/main" val="31242477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21CCEAF-8F0E-DB47-A2D1-CFE5B9557FF7}" type="slidenum">
              <a:rPr lang="en-US"/>
              <a:pPr>
                <a:defRPr/>
              </a:pPr>
              <a:t>‹#›</a:t>
            </a:fld>
            <a:endParaRPr lang="en-US"/>
          </a:p>
        </p:txBody>
      </p:sp>
    </p:spTree>
    <p:extLst>
      <p:ext uri="{BB962C8B-B14F-4D97-AF65-F5344CB8AC3E}">
        <p14:creationId xmlns:p14="http://schemas.microsoft.com/office/powerpoint/2010/main" val="34285267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2350B1-B0E4-DE4F-A535-AFD3CF85F3A3}" type="slidenum">
              <a:rPr lang="en-US"/>
              <a:pPr>
                <a:defRPr/>
              </a:pPr>
              <a:t>‹#›</a:t>
            </a:fld>
            <a:endParaRPr lang="en-US"/>
          </a:p>
        </p:txBody>
      </p:sp>
    </p:spTree>
    <p:extLst>
      <p:ext uri="{BB962C8B-B14F-4D97-AF65-F5344CB8AC3E}">
        <p14:creationId xmlns:p14="http://schemas.microsoft.com/office/powerpoint/2010/main" val="11603836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C52429-01B0-C740-BFDF-0B7BE803AA9F}" type="slidenum">
              <a:rPr lang="en-US"/>
              <a:pPr>
                <a:defRPr/>
              </a:pPr>
              <a:t>‹#›</a:t>
            </a:fld>
            <a:endParaRPr lang="en-US"/>
          </a:p>
        </p:txBody>
      </p:sp>
    </p:spTree>
    <p:extLst>
      <p:ext uri="{BB962C8B-B14F-4D97-AF65-F5344CB8AC3E}">
        <p14:creationId xmlns:p14="http://schemas.microsoft.com/office/powerpoint/2010/main" val="31895676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FE1B93-C1FF-D243-858C-E83C5C265936}" type="slidenum">
              <a:rPr lang="en-US"/>
              <a:pPr>
                <a:defRPr/>
              </a:pPr>
              <a:t>‹#›</a:t>
            </a:fld>
            <a:endParaRPr lang="en-US"/>
          </a:p>
        </p:txBody>
      </p:sp>
    </p:spTree>
    <p:extLst>
      <p:ext uri="{BB962C8B-B14F-4D97-AF65-F5344CB8AC3E}">
        <p14:creationId xmlns:p14="http://schemas.microsoft.com/office/powerpoint/2010/main" val="38644174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5338E0-B33B-CF4B-BFC1-392BE25856E2}" type="slidenum">
              <a:rPr lang="en-US"/>
              <a:pPr>
                <a:defRPr/>
              </a:pPr>
              <a:t>‹#›</a:t>
            </a:fld>
            <a:endParaRPr lang="en-US"/>
          </a:p>
        </p:txBody>
      </p:sp>
    </p:spTree>
    <p:extLst>
      <p:ext uri="{BB962C8B-B14F-4D97-AF65-F5344CB8AC3E}">
        <p14:creationId xmlns:p14="http://schemas.microsoft.com/office/powerpoint/2010/main" val="31142770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600200" y="1600200"/>
            <a:ext cx="6858000" cy="1828800"/>
          </a:xfrm>
          <a:effectLst/>
          <a:extLst>
            <a:ext uri="{AF507438-7753-43e0-B8FC-AC1667EBCBE1}">
              <a14:hiddenEffects xmlns="" xmlns:a14="http://schemas.microsoft.com/office/drawing/2010/main">
                <a:effectLst>
                  <a:outerShdw blurRad="50800" dist="25399" dir="16200000" algn="ctr" rotWithShape="0">
                    <a:srgbClr val="FFFFFF">
                      <a:alpha val="75000"/>
                    </a:srgbClr>
                  </a:outerShdw>
                </a:effectLst>
              </a14:hiddenEffects>
            </a:ext>
          </a:extLst>
        </p:spPr>
        <p:txBody>
          <a:bodyPr/>
          <a:lstStyle>
            <a:lvl1pPr>
              <a:defRPr/>
            </a:lvl1pPr>
          </a:lstStyle>
          <a:p>
            <a:pPr lvl="0"/>
            <a:r>
              <a:rPr lang="en-US" noProof="0"/>
              <a:t>Click to edit Master title style</a:t>
            </a:r>
          </a:p>
        </p:txBody>
      </p:sp>
      <p:sp>
        <p:nvSpPr>
          <p:cNvPr id="19459" name="Rectangle 3"/>
          <p:cNvSpPr>
            <a:spLocks noGrp="1" noChangeArrowheads="1"/>
          </p:cNvSpPr>
          <p:nvPr>
            <p:ph type="subTitle" idx="1"/>
          </p:nvPr>
        </p:nvSpPr>
        <p:spPr>
          <a:xfrm>
            <a:off x="2057400" y="3886200"/>
            <a:ext cx="6400800" cy="1752600"/>
          </a:xfrm>
          <a:effectLst/>
          <a:extLst>
            <a:ext uri="{AF507438-7753-43e0-B8FC-AC1667EBCBE1}">
              <a14:hiddenEffects xmlns="" xmlns:a14="http://schemas.microsoft.com/office/drawing/2010/main">
                <a:effectLst>
                  <a:outerShdw blurRad="50800" dist="25399" dir="16200000" algn="ctr" rotWithShape="0">
                    <a:srgbClr val="FFFFFF">
                      <a:alpha val="75000"/>
                    </a:srgbClr>
                  </a:outerShdw>
                </a:effectLst>
              </a14:hiddenEffects>
            </a:ext>
          </a:extLst>
        </p:spPr>
        <p:txBody>
          <a:bodyPr/>
          <a:lstStyle>
            <a:lvl1pPr marL="0" indent="0" algn="r">
              <a:buFont typeface="Wingdings" charset="0"/>
              <a:buNone/>
              <a:defRPr sz="2800" i="1"/>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FE4E35-7ECC-0249-935D-768C198FFF5F}" type="slidenum">
              <a:rPr lang="en-US"/>
              <a:pPr>
                <a:defRPr/>
              </a:pPr>
              <a:t>‹#›</a:t>
            </a:fld>
            <a:endParaRPr lang="en-US"/>
          </a:p>
        </p:txBody>
      </p:sp>
    </p:spTree>
    <p:extLst>
      <p:ext uri="{BB962C8B-B14F-4D97-AF65-F5344CB8AC3E}">
        <p14:creationId xmlns:p14="http://schemas.microsoft.com/office/powerpoint/2010/main" val="242318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B387B9-BADB-BF4D-AE01-4656AF64EFB3}" type="slidenum">
              <a:rPr lang="en-US"/>
              <a:pPr>
                <a:defRPr/>
              </a:pPr>
              <a:t>‹#›</a:t>
            </a:fld>
            <a:endParaRPr lang="en-US"/>
          </a:p>
        </p:txBody>
      </p:sp>
    </p:spTree>
    <p:extLst>
      <p:ext uri="{BB962C8B-B14F-4D97-AF65-F5344CB8AC3E}">
        <p14:creationId xmlns:p14="http://schemas.microsoft.com/office/powerpoint/2010/main" val="32945383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933B28-2593-174E-BC4F-993AF6C0105F}" type="slidenum">
              <a:rPr lang="en-US"/>
              <a:pPr>
                <a:defRPr/>
              </a:pPr>
              <a:t>‹#›</a:t>
            </a:fld>
            <a:endParaRPr lang="en-US"/>
          </a:p>
        </p:txBody>
      </p:sp>
    </p:spTree>
    <p:extLst>
      <p:ext uri="{BB962C8B-B14F-4D97-AF65-F5344CB8AC3E}">
        <p14:creationId xmlns:p14="http://schemas.microsoft.com/office/powerpoint/2010/main" val="24836645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5758FD-BB07-EC48-A464-46A1C154DDE8}" type="slidenum">
              <a:rPr lang="en-US"/>
              <a:pPr>
                <a:defRPr/>
              </a:pPr>
              <a:t>‹#›</a:t>
            </a:fld>
            <a:endParaRPr lang="en-US"/>
          </a:p>
        </p:txBody>
      </p:sp>
    </p:spTree>
    <p:extLst>
      <p:ext uri="{BB962C8B-B14F-4D97-AF65-F5344CB8AC3E}">
        <p14:creationId xmlns:p14="http://schemas.microsoft.com/office/powerpoint/2010/main" val="5452183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D8A23C-26AE-6C42-B779-A49733908AC5}" type="slidenum">
              <a:rPr lang="en-US"/>
              <a:pPr>
                <a:defRPr/>
              </a:pPr>
              <a:t>‹#›</a:t>
            </a:fld>
            <a:endParaRPr lang="en-US"/>
          </a:p>
        </p:txBody>
      </p:sp>
    </p:spTree>
    <p:extLst>
      <p:ext uri="{BB962C8B-B14F-4D97-AF65-F5344CB8AC3E}">
        <p14:creationId xmlns:p14="http://schemas.microsoft.com/office/powerpoint/2010/main" val="31951159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9C285DF-B4FF-A840-800E-1E1A8D885BFD}" type="slidenum">
              <a:rPr lang="en-US"/>
              <a:pPr>
                <a:defRPr/>
              </a:pPr>
              <a:t>‹#›</a:t>
            </a:fld>
            <a:endParaRPr lang="en-US"/>
          </a:p>
        </p:txBody>
      </p:sp>
    </p:spTree>
    <p:extLst>
      <p:ext uri="{BB962C8B-B14F-4D97-AF65-F5344CB8AC3E}">
        <p14:creationId xmlns:p14="http://schemas.microsoft.com/office/powerpoint/2010/main" val="221183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0EE43A-3D89-F045-B0D3-F97F7607CA35}" type="slidenum">
              <a:rPr lang="en-US"/>
              <a:pPr>
                <a:defRPr/>
              </a:pPr>
              <a:t>‹#›</a:t>
            </a:fld>
            <a:endParaRPr lang="en-US"/>
          </a:p>
        </p:txBody>
      </p:sp>
    </p:spTree>
    <p:extLst>
      <p:ext uri="{BB962C8B-B14F-4D97-AF65-F5344CB8AC3E}">
        <p14:creationId xmlns:p14="http://schemas.microsoft.com/office/powerpoint/2010/main" val="35995552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1F6323-7CE5-1F40-AA4B-56D2D70D65E9}" type="slidenum">
              <a:rPr lang="en-US"/>
              <a:pPr>
                <a:defRPr/>
              </a:pPr>
              <a:t>‹#›</a:t>
            </a:fld>
            <a:endParaRPr lang="en-US"/>
          </a:p>
        </p:txBody>
      </p:sp>
    </p:spTree>
    <p:extLst>
      <p:ext uri="{BB962C8B-B14F-4D97-AF65-F5344CB8AC3E}">
        <p14:creationId xmlns:p14="http://schemas.microsoft.com/office/powerpoint/2010/main" val="4272672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A9B0A6-3B56-3A4E-9FCB-134DC34DF8E8}" type="slidenum">
              <a:rPr lang="en-US"/>
              <a:pPr>
                <a:defRPr/>
              </a:pPr>
              <a:t>‹#›</a:t>
            </a:fld>
            <a:endParaRPr lang="en-US"/>
          </a:p>
        </p:txBody>
      </p:sp>
    </p:spTree>
    <p:extLst>
      <p:ext uri="{BB962C8B-B14F-4D97-AF65-F5344CB8AC3E}">
        <p14:creationId xmlns:p14="http://schemas.microsoft.com/office/powerpoint/2010/main" val="21882388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868E10-6541-AB43-ACF7-5DACED01C360}" type="slidenum">
              <a:rPr lang="en-US"/>
              <a:pPr>
                <a:defRPr/>
              </a:pPr>
              <a:t>‹#›</a:t>
            </a:fld>
            <a:endParaRPr lang="en-US"/>
          </a:p>
        </p:txBody>
      </p:sp>
    </p:spTree>
    <p:extLst>
      <p:ext uri="{BB962C8B-B14F-4D97-AF65-F5344CB8AC3E}">
        <p14:creationId xmlns:p14="http://schemas.microsoft.com/office/powerpoint/2010/main" val="16123491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881B32-605B-1645-B2C4-CC3BE0D57488}" type="slidenum">
              <a:rPr lang="en-US"/>
              <a:pPr>
                <a:defRPr/>
              </a:pPr>
              <a:t>‹#›</a:t>
            </a:fld>
            <a:endParaRPr lang="en-US"/>
          </a:p>
        </p:txBody>
      </p:sp>
    </p:spTree>
    <p:extLst>
      <p:ext uri="{BB962C8B-B14F-4D97-AF65-F5344CB8AC3E}">
        <p14:creationId xmlns:p14="http://schemas.microsoft.com/office/powerpoint/2010/main" val="25261961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45B9F0-EA43-E54B-884D-C61961464DD5}" type="slidenum">
              <a:rPr lang="en-US"/>
              <a:pPr>
                <a:defRPr/>
              </a:pPr>
              <a:t>‹#›</a:t>
            </a:fld>
            <a:endParaRPr lang="en-US"/>
          </a:p>
        </p:txBody>
      </p:sp>
    </p:spTree>
    <p:extLst>
      <p:ext uri="{BB962C8B-B14F-4D97-AF65-F5344CB8AC3E}">
        <p14:creationId xmlns:p14="http://schemas.microsoft.com/office/powerpoint/2010/main" val="3567493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088B53-C37E-0043-B9DF-9CBC14D20BAB}" type="slidenum">
              <a:rPr lang="en-US"/>
              <a:pPr>
                <a:defRPr/>
              </a:pPr>
              <a:t>‹#›</a:t>
            </a:fld>
            <a:endParaRPr lang="en-US"/>
          </a:p>
        </p:txBody>
      </p:sp>
    </p:spTree>
    <p:extLst>
      <p:ext uri="{BB962C8B-B14F-4D97-AF65-F5344CB8AC3E}">
        <p14:creationId xmlns:p14="http://schemas.microsoft.com/office/powerpoint/2010/main" val="17720730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ADE42DC5-446A-DD45-A38D-FBB0C651D217}" type="slidenum">
              <a:rPr lang="en-US"/>
              <a:pPr>
                <a:defRPr/>
              </a:pPr>
              <a:t>‹#›</a:t>
            </a:fld>
            <a:endParaRPr lang="en-US"/>
          </a:p>
        </p:txBody>
      </p:sp>
    </p:spTree>
    <p:extLst>
      <p:ext uri="{BB962C8B-B14F-4D97-AF65-F5344CB8AC3E}">
        <p14:creationId xmlns:p14="http://schemas.microsoft.com/office/powerpoint/2010/main" val="40325463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1BFC499-4864-BD4F-BF80-6EAC7ED4B0C3}" type="slidenum">
              <a:rPr lang="en-US"/>
              <a:pPr>
                <a:defRPr/>
              </a:pPr>
              <a:t>‹#›</a:t>
            </a:fld>
            <a:endParaRPr lang="en-US"/>
          </a:p>
        </p:txBody>
      </p:sp>
    </p:spTree>
    <p:extLst>
      <p:ext uri="{BB962C8B-B14F-4D97-AF65-F5344CB8AC3E}">
        <p14:creationId xmlns:p14="http://schemas.microsoft.com/office/powerpoint/2010/main" val="1874168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7F3183A6-E755-DC40-A864-222E17DACD96}" type="slidenum">
              <a:rPr lang="en-US"/>
              <a:pPr>
                <a:defRPr/>
              </a:pPr>
              <a:t>‹#›</a:t>
            </a:fld>
            <a:endParaRPr lang="en-US"/>
          </a:p>
        </p:txBody>
      </p:sp>
    </p:spTree>
    <p:extLst>
      <p:ext uri="{BB962C8B-B14F-4D97-AF65-F5344CB8AC3E}">
        <p14:creationId xmlns:p14="http://schemas.microsoft.com/office/powerpoint/2010/main" val="18331495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C0B2E736-69D9-FD4F-9895-D04BD490C5C4}" type="slidenum">
              <a:rPr lang="en-US"/>
              <a:pPr>
                <a:defRPr/>
              </a:pPr>
              <a:t>‹#›</a:t>
            </a:fld>
            <a:endParaRPr lang="en-US"/>
          </a:p>
        </p:txBody>
      </p:sp>
    </p:spTree>
    <p:extLst>
      <p:ext uri="{BB962C8B-B14F-4D97-AF65-F5344CB8AC3E}">
        <p14:creationId xmlns:p14="http://schemas.microsoft.com/office/powerpoint/2010/main" val="20363299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AB699671-1A91-CD45-BA65-C30B7B84421D}" type="slidenum">
              <a:rPr lang="en-US"/>
              <a:pPr>
                <a:defRPr/>
              </a:pPr>
              <a:t>‹#›</a:t>
            </a:fld>
            <a:endParaRPr lang="en-US"/>
          </a:p>
        </p:txBody>
      </p:sp>
    </p:spTree>
    <p:extLst>
      <p:ext uri="{BB962C8B-B14F-4D97-AF65-F5344CB8AC3E}">
        <p14:creationId xmlns:p14="http://schemas.microsoft.com/office/powerpoint/2010/main" val="40863709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AC7386C5-F74B-5E44-8D0C-ACF3A01D0CFE}" type="slidenum">
              <a:rPr lang="en-US"/>
              <a:pPr>
                <a:defRPr/>
              </a:pPr>
              <a:t>‹#›</a:t>
            </a:fld>
            <a:endParaRPr lang="en-US"/>
          </a:p>
        </p:txBody>
      </p:sp>
    </p:spTree>
    <p:extLst>
      <p:ext uri="{BB962C8B-B14F-4D97-AF65-F5344CB8AC3E}">
        <p14:creationId xmlns:p14="http://schemas.microsoft.com/office/powerpoint/2010/main" val="2384751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BEDD49BF-DD49-C648-BA40-A86DE4576A29}" type="slidenum">
              <a:rPr lang="en-US"/>
              <a:pPr>
                <a:defRPr/>
              </a:pPr>
              <a:t>‹#›</a:t>
            </a:fld>
            <a:endParaRPr lang="en-US"/>
          </a:p>
        </p:txBody>
      </p:sp>
    </p:spTree>
    <p:extLst>
      <p:ext uri="{BB962C8B-B14F-4D97-AF65-F5344CB8AC3E}">
        <p14:creationId xmlns:p14="http://schemas.microsoft.com/office/powerpoint/2010/main" val="1269742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9DDF47FE-3583-794E-88FE-CD9A4EE44207}" type="slidenum">
              <a:rPr lang="en-US"/>
              <a:pPr>
                <a:defRPr/>
              </a:pPr>
              <a:t>‹#›</a:t>
            </a:fld>
            <a:endParaRPr lang="en-US"/>
          </a:p>
        </p:txBody>
      </p:sp>
    </p:spTree>
    <p:extLst>
      <p:ext uri="{BB962C8B-B14F-4D97-AF65-F5344CB8AC3E}">
        <p14:creationId xmlns:p14="http://schemas.microsoft.com/office/powerpoint/2010/main" val="19628385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6F8519CA-B27A-C54E-9E94-148142AC4654}" type="slidenum">
              <a:rPr lang="en-US"/>
              <a:pPr>
                <a:defRPr/>
              </a:pPr>
              <a:t>‹#›</a:t>
            </a:fld>
            <a:endParaRPr lang="en-US"/>
          </a:p>
        </p:txBody>
      </p:sp>
    </p:spTree>
    <p:extLst>
      <p:ext uri="{BB962C8B-B14F-4D97-AF65-F5344CB8AC3E}">
        <p14:creationId xmlns:p14="http://schemas.microsoft.com/office/powerpoint/2010/main" val="32136462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802B871-62CE-D946-A8C7-8A3E804AEE93}" type="slidenum">
              <a:rPr lang="en-US"/>
              <a:pPr>
                <a:defRPr/>
              </a:pPr>
              <a:t>‹#›</a:t>
            </a:fld>
            <a:endParaRPr lang="en-US"/>
          </a:p>
        </p:txBody>
      </p:sp>
    </p:spTree>
    <p:extLst>
      <p:ext uri="{BB962C8B-B14F-4D97-AF65-F5344CB8AC3E}">
        <p14:creationId xmlns:p14="http://schemas.microsoft.com/office/powerpoint/2010/main" val="1145529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1.xml"/><Relationship Id="rId1" Type="http://schemas.openxmlformats.org/officeDocument/2006/relationships/slideLayout" Target="../slideLayouts/slideLayout10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2.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3.xml"/><Relationship Id="rId2" Type="http://schemas.openxmlformats.org/officeDocument/2006/relationships/slideLayout" Target="../slideLayouts/slideLayout114.xml"/><Relationship Id="rId16" Type="http://schemas.openxmlformats.org/officeDocument/2006/relationships/image" Target="../media/image14.pn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13.pn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1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4.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15.png"/><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5.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6.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7.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8.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1.pn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9.xml"/><Relationship Id="rId2" Type="http://schemas.openxmlformats.org/officeDocument/2006/relationships/slideLayout" Target="../slideLayouts/slideLayout181.xml"/><Relationship Id="rId16" Type="http://schemas.openxmlformats.org/officeDocument/2006/relationships/image" Target="../media/image14.png"/><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5" Type="http://schemas.openxmlformats.org/officeDocument/2006/relationships/image" Target="../media/image13.png"/><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image" Target="../media/image1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20.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1.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2.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7.jpe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3.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6.png"/><Relationship Id="rId2" Type="http://schemas.openxmlformats.org/officeDocument/2006/relationships/slideLayout" Target="../slideLayouts/slideLayout24.xml"/><Relationship Id="rId16"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8.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9.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0.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9.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0.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2DD74653-2981-FE4E-B1D6-3753F9EA41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13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6C016F90-3808-F74E-B916-9AF552C199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71" r:id="rId1"/>
    <p:sldLayoutId id="2147484672" r:id="rId2"/>
    <p:sldLayoutId id="2147484673" r:id="rId3"/>
    <p:sldLayoutId id="2147484674" r:id="rId4"/>
    <p:sldLayoutId id="2147484675" r:id="rId5"/>
    <p:sldLayoutId id="2147484676" r:id="rId6"/>
    <p:sldLayoutId id="2147484677" r:id="rId7"/>
    <p:sldLayoutId id="2147484678" r:id="rId8"/>
    <p:sldLayoutId id="2147484679" r:id="rId9"/>
    <p:sldLayoutId id="2147484680" r:id="rId10"/>
    <p:sldLayoutId id="214748468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13666"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13667"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668"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13669" name="Rectangle 5"/>
          <p:cNvSpPr>
            <a:spLocks noGrp="1" noChangeArrowheads="1"/>
          </p:cNvSpPr>
          <p:nvPr>
            <p:ph type="title"/>
          </p:nvPr>
        </p:nvSpPr>
        <p:spPr bwMode="auto">
          <a:xfrm>
            <a:off x="519113" y="547688"/>
            <a:ext cx="8594725" cy="747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113670"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9"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Comic Sans MS"/>
                <a:ea typeface="+mn-ea"/>
                <a:cs typeface="+mn-cs"/>
              </a:defRPr>
            </a:lvl1pPr>
          </a:lstStyle>
          <a:p>
            <a:pPr>
              <a:defRPr/>
            </a:pPr>
            <a:endParaRPr lang="en-US"/>
          </a:p>
        </p:txBody>
      </p:sp>
      <p:sp>
        <p:nvSpPr>
          <p:cNvPr id="33800"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Comic Sans MS"/>
                <a:ea typeface="+mn-ea"/>
                <a:cs typeface="+mn-cs"/>
              </a:defRPr>
            </a:lvl1pPr>
          </a:lstStyle>
          <a:p>
            <a:pPr>
              <a:defRPr/>
            </a:pPr>
            <a:endParaRPr lang="en-US"/>
          </a:p>
        </p:txBody>
      </p:sp>
      <p:sp>
        <p:nvSpPr>
          <p:cNvPr id="33801"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Comic Sans MS" charset="0"/>
              </a:defRPr>
            </a:lvl1pPr>
          </a:lstStyle>
          <a:p>
            <a:pPr>
              <a:defRPr/>
            </a:pPr>
            <a:fld id="{31F4590D-25C1-FA41-9295-B40FA8C755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82" r:id="rId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300">
          <a:solidFill>
            <a:schemeClr val="tx2"/>
          </a:solidFill>
          <a:latin typeface="Comic Sans MS" pitchFamily="-111" charset="0"/>
          <a:ea typeface="ＭＳ Ｐゴシック" charset="-128"/>
          <a:cs typeface="ＭＳ Ｐゴシック" charset="-128"/>
        </a:defRPr>
      </a:lvl2pPr>
      <a:lvl3pPr algn="l" rtl="0" eaLnBrk="0" fontAlgn="base" hangingPunct="0">
        <a:spcBef>
          <a:spcPct val="0"/>
        </a:spcBef>
        <a:spcAft>
          <a:spcPct val="0"/>
        </a:spcAft>
        <a:defRPr sz="4300">
          <a:solidFill>
            <a:schemeClr val="tx2"/>
          </a:solidFill>
          <a:latin typeface="Comic Sans MS" pitchFamily="-111" charset="0"/>
          <a:ea typeface="ＭＳ Ｐゴシック" charset="-128"/>
          <a:cs typeface="ＭＳ Ｐゴシック" charset="-128"/>
        </a:defRPr>
      </a:lvl3pPr>
      <a:lvl4pPr algn="l" rtl="0" eaLnBrk="0" fontAlgn="base" hangingPunct="0">
        <a:spcBef>
          <a:spcPct val="0"/>
        </a:spcBef>
        <a:spcAft>
          <a:spcPct val="0"/>
        </a:spcAft>
        <a:defRPr sz="4300">
          <a:solidFill>
            <a:schemeClr val="tx2"/>
          </a:solidFill>
          <a:latin typeface="Comic Sans MS" pitchFamily="-111" charset="0"/>
          <a:ea typeface="ＭＳ Ｐゴシック" charset="-128"/>
          <a:cs typeface="ＭＳ Ｐゴシック" charset="-128"/>
        </a:defRPr>
      </a:lvl4pPr>
      <a:lvl5pPr algn="l" rtl="0" eaLnBrk="0" fontAlgn="base" hangingPunct="0">
        <a:spcBef>
          <a:spcPct val="0"/>
        </a:spcBef>
        <a:spcAft>
          <a:spcPct val="0"/>
        </a:spcAft>
        <a:defRPr sz="4300">
          <a:solidFill>
            <a:schemeClr val="tx2"/>
          </a:solidFill>
          <a:latin typeface="Comic Sans MS" pitchFamily="-111" charset="0"/>
          <a:ea typeface="ＭＳ Ｐゴシック" charset="-128"/>
          <a:cs typeface="ＭＳ Ｐゴシック" charset="-128"/>
        </a:defRPr>
      </a:lvl5pPr>
      <a:lvl6pPr marL="457200" algn="l" rtl="0" fontAlgn="base">
        <a:spcBef>
          <a:spcPct val="0"/>
        </a:spcBef>
        <a:spcAft>
          <a:spcPct val="0"/>
        </a:spcAft>
        <a:defRPr sz="4300">
          <a:solidFill>
            <a:schemeClr val="tx2"/>
          </a:solidFill>
          <a:latin typeface="Comic Sans MS" pitchFamily="-111" charset="0"/>
        </a:defRPr>
      </a:lvl6pPr>
      <a:lvl7pPr marL="914400" algn="l" rtl="0" fontAlgn="base">
        <a:spcBef>
          <a:spcPct val="0"/>
        </a:spcBef>
        <a:spcAft>
          <a:spcPct val="0"/>
        </a:spcAft>
        <a:defRPr sz="4300">
          <a:solidFill>
            <a:schemeClr val="tx2"/>
          </a:solidFill>
          <a:latin typeface="Comic Sans MS" pitchFamily="-111" charset="0"/>
        </a:defRPr>
      </a:lvl7pPr>
      <a:lvl8pPr marL="1371600" algn="l" rtl="0" fontAlgn="base">
        <a:spcBef>
          <a:spcPct val="0"/>
        </a:spcBef>
        <a:spcAft>
          <a:spcPct val="0"/>
        </a:spcAft>
        <a:defRPr sz="4300">
          <a:solidFill>
            <a:schemeClr val="tx2"/>
          </a:solidFill>
          <a:latin typeface="Comic Sans MS" pitchFamily="-111" charset="0"/>
        </a:defRPr>
      </a:lvl8pPr>
      <a:lvl9pPr marL="1828800" algn="l" rtl="0" fontAlgn="base">
        <a:spcBef>
          <a:spcPct val="0"/>
        </a:spcBef>
        <a:spcAft>
          <a:spcPct val="0"/>
        </a:spcAft>
        <a:defRPr sz="4300">
          <a:solidFill>
            <a:schemeClr val="tx2"/>
          </a:solidFill>
          <a:latin typeface="Comic Sans MS" pitchFamily="-111" charset="0"/>
        </a:defRPr>
      </a:lvl9pPr>
    </p:titleStyle>
    <p:bodyStyle>
      <a:lvl1pPr marL="342900" indent="-342900" algn="l" rtl="0" eaLnBrk="0" fontAlgn="base" hangingPunct="0">
        <a:spcBef>
          <a:spcPct val="20000"/>
        </a:spcBef>
        <a:spcAft>
          <a:spcPct val="0"/>
        </a:spcAft>
        <a:buBlip>
          <a:blip r:embed="rId4"/>
        </a:buBlip>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80000"/>
        <a:buBlip>
          <a:blip r:embed="rId5"/>
        </a:buBlip>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SzPct val="80000"/>
        <a:buBlip>
          <a:blip r:embed="rId6"/>
        </a:buBlip>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Blip>
          <a:blip r:embed="rId4"/>
        </a:buBlip>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SzPct val="60000"/>
        <a:buBlip>
          <a:blip r:embed="rId5"/>
        </a:buBlip>
        <a:defRPr sz="2000">
          <a:solidFill>
            <a:schemeClr val="tx1"/>
          </a:solidFill>
          <a:latin typeface="+mn-lt"/>
          <a:ea typeface="ＭＳ Ｐゴシック" pitchFamily="-111" charset="-128"/>
        </a:defRPr>
      </a:lvl5pPr>
      <a:lvl6pPr marL="2514600" indent="-228600" algn="l" rtl="0" fontAlgn="base">
        <a:spcBef>
          <a:spcPct val="20000"/>
        </a:spcBef>
        <a:spcAft>
          <a:spcPct val="0"/>
        </a:spcAft>
        <a:buSzPct val="60000"/>
        <a:buBlip>
          <a:blip r:embed="rId5"/>
        </a:buBlip>
        <a:defRPr sz="2000">
          <a:solidFill>
            <a:schemeClr val="tx1"/>
          </a:solidFill>
          <a:latin typeface="+mn-lt"/>
          <a:ea typeface="ＭＳ Ｐゴシック" pitchFamily="-111" charset="-128"/>
        </a:defRPr>
      </a:lvl6pPr>
      <a:lvl7pPr marL="2971800" indent="-228600" algn="l" rtl="0" fontAlgn="base">
        <a:spcBef>
          <a:spcPct val="20000"/>
        </a:spcBef>
        <a:spcAft>
          <a:spcPct val="0"/>
        </a:spcAft>
        <a:buSzPct val="60000"/>
        <a:buBlip>
          <a:blip r:embed="rId5"/>
        </a:buBlip>
        <a:defRPr sz="2000">
          <a:solidFill>
            <a:schemeClr val="tx1"/>
          </a:solidFill>
          <a:latin typeface="+mn-lt"/>
          <a:ea typeface="ＭＳ Ｐゴシック" pitchFamily="-111" charset="-128"/>
        </a:defRPr>
      </a:lvl7pPr>
      <a:lvl8pPr marL="3429000" indent="-228600" algn="l" rtl="0" fontAlgn="base">
        <a:spcBef>
          <a:spcPct val="20000"/>
        </a:spcBef>
        <a:spcAft>
          <a:spcPct val="0"/>
        </a:spcAft>
        <a:buSzPct val="60000"/>
        <a:buBlip>
          <a:blip r:embed="rId5"/>
        </a:buBlip>
        <a:defRPr sz="2000">
          <a:solidFill>
            <a:schemeClr val="tx1"/>
          </a:solidFill>
          <a:latin typeface="+mn-lt"/>
          <a:ea typeface="ＭＳ Ｐゴシック" pitchFamily="-111" charset="-128"/>
        </a:defRPr>
      </a:lvl8pPr>
      <a:lvl9pPr marL="3886200" indent="-228600" algn="l" rtl="0" fontAlgn="base">
        <a:spcBef>
          <a:spcPct val="20000"/>
        </a:spcBef>
        <a:spcAft>
          <a:spcPct val="0"/>
        </a:spcAft>
        <a:buSzPct val="60000"/>
        <a:buBlip>
          <a:blip r:embed="rId5"/>
        </a:buBlip>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57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7394614-AB60-4A4E-9F56-1C9D95BCEC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83" r:id="rId1"/>
    <p:sldLayoutId id="2147484684" r:id="rId2"/>
    <p:sldLayoutId id="2147484685" r:id="rId3"/>
    <p:sldLayoutId id="2147484686" r:id="rId4"/>
    <p:sldLayoutId id="2147484687" r:id="rId5"/>
    <p:sldLayoutId id="2147484688" r:id="rId6"/>
    <p:sldLayoutId id="2147484689" r:id="rId7"/>
    <p:sldLayoutId id="2147484690" r:id="rId8"/>
    <p:sldLayoutId id="2147484691" r:id="rId9"/>
    <p:sldLayoutId id="2147484692" r:id="rId10"/>
    <p:sldLayoutId id="214748469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28002"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28003"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8004"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28005" name="Rectangle 5"/>
          <p:cNvSpPr>
            <a:spLocks noGrp="1" noChangeArrowheads="1"/>
          </p:cNvSpPr>
          <p:nvPr>
            <p:ph type="title"/>
          </p:nvPr>
        </p:nvSpPr>
        <p:spPr bwMode="auto">
          <a:xfrm>
            <a:off x="519113" y="547688"/>
            <a:ext cx="8594725" cy="747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128006"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9"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Comic Sans MS"/>
                <a:ea typeface="+mn-ea"/>
                <a:cs typeface="+mn-cs"/>
              </a:defRPr>
            </a:lvl1pPr>
          </a:lstStyle>
          <a:p>
            <a:pPr>
              <a:defRPr/>
            </a:pPr>
            <a:endParaRPr lang="en-US"/>
          </a:p>
        </p:txBody>
      </p:sp>
      <p:sp>
        <p:nvSpPr>
          <p:cNvPr id="33800"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Comic Sans MS"/>
                <a:ea typeface="+mn-ea"/>
                <a:cs typeface="+mn-cs"/>
              </a:defRPr>
            </a:lvl1pPr>
          </a:lstStyle>
          <a:p>
            <a:pPr>
              <a:defRPr/>
            </a:pPr>
            <a:endParaRPr lang="en-US"/>
          </a:p>
        </p:txBody>
      </p:sp>
      <p:sp>
        <p:nvSpPr>
          <p:cNvPr id="33801"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Comic Sans MS" charset="0"/>
              </a:defRPr>
            </a:lvl1pPr>
          </a:lstStyle>
          <a:p>
            <a:pPr>
              <a:defRPr/>
            </a:pPr>
            <a:fld id="{46708C81-8570-7845-B93F-98EB8F13A7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94" r:id="rId1"/>
    <p:sldLayoutId id="2147484695" r:id="rId2"/>
    <p:sldLayoutId id="2147484696" r:id="rId3"/>
    <p:sldLayoutId id="2147484697" r:id="rId4"/>
    <p:sldLayoutId id="2147484698" r:id="rId5"/>
    <p:sldLayoutId id="2147484699" r:id="rId6"/>
    <p:sldLayoutId id="2147484700" r:id="rId7"/>
    <p:sldLayoutId id="2147484701" r:id="rId8"/>
    <p:sldLayoutId id="2147484702" r:id="rId9"/>
    <p:sldLayoutId id="2147484703" r:id="rId10"/>
    <p:sldLayoutId id="2147484704"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300">
          <a:solidFill>
            <a:schemeClr val="tx2"/>
          </a:solidFill>
          <a:latin typeface="Comic Sans MS" pitchFamily="-111" charset="0"/>
          <a:ea typeface="ＭＳ Ｐゴシック" charset="-128"/>
          <a:cs typeface="ＭＳ Ｐゴシック" charset="-128"/>
        </a:defRPr>
      </a:lvl2pPr>
      <a:lvl3pPr algn="l" rtl="0" eaLnBrk="0" fontAlgn="base" hangingPunct="0">
        <a:spcBef>
          <a:spcPct val="0"/>
        </a:spcBef>
        <a:spcAft>
          <a:spcPct val="0"/>
        </a:spcAft>
        <a:defRPr sz="4300">
          <a:solidFill>
            <a:schemeClr val="tx2"/>
          </a:solidFill>
          <a:latin typeface="Comic Sans MS" pitchFamily="-111" charset="0"/>
          <a:ea typeface="ＭＳ Ｐゴシック" charset="-128"/>
          <a:cs typeface="ＭＳ Ｐゴシック" charset="-128"/>
        </a:defRPr>
      </a:lvl3pPr>
      <a:lvl4pPr algn="l" rtl="0" eaLnBrk="0" fontAlgn="base" hangingPunct="0">
        <a:spcBef>
          <a:spcPct val="0"/>
        </a:spcBef>
        <a:spcAft>
          <a:spcPct val="0"/>
        </a:spcAft>
        <a:defRPr sz="4300">
          <a:solidFill>
            <a:schemeClr val="tx2"/>
          </a:solidFill>
          <a:latin typeface="Comic Sans MS" pitchFamily="-111" charset="0"/>
          <a:ea typeface="ＭＳ Ｐゴシック" charset="-128"/>
          <a:cs typeface="ＭＳ Ｐゴシック" charset="-128"/>
        </a:defRPr>
      </a:lvl4pPr>
      <a:lvl5pPr algn="l" rtl="0" eaLnBrk="0" fontAlgn="base" hangingPunct="0">
        <a:spcBef>
          <a:spcPct val="0"/>
        </a:spcBef>
        <a:spcAft>
          <a:spcPct val="0"/>
        </a:spcAft>
        <a:defRPr sz="4300">
          <a:solidFill>
            <a:schemeClr val="tx2"/>
          </a:solidFill>
          <a:latin typeface="Comic Sans MS" pitchFamily="-111" charset="0"/>
          <a:ea typeface="ＭＳ Ｐゴシック" charset="-128"/>
          <a:cs typeface="ＭＳ Ｐゴシック" charset="-128"/>
        </a:defRPr>
      </a:lvl5pPr>
      <a:lvl6pPr marL="457200" algn="l" rtl="0" fontAlgn="base">
        <a:spcBef>
          <a:spcPct val="0"/>
        </a:spcBef>
        <a:spcAft>
          <a:spcPct val="0"/>
        </a:spcAft>
        <a:defRPr sz="4300">
          <a:solidFill>
            <a:schemeClr val="tx2"/>
          </a:solidFill>
          <a:latin typeface="Comic Sans MS" pitchFamily="-111" charset="0"/>
        </a:defRPr>
      </a:lvl6pPr>
      <a:lvl7pPr marL="914400" algn="l" rtl="0" fontAlgn="base">
        <a:spcBef>
          <a:spcPct val="0"/>
        </a:spcBef>
        <a:spcAft>
          <a:spcPct val="0"/>
        </a:spcAft>
        <a:defRPr sz="4300">
          <a:solidFill>
            <a:schemeClr val="tx2"/>
          </a:solidFill>
          <a:latin typeface="Comic Sans MS" pitchFamily="-111" charset="0"/>
        </a:defRPr>
      </a:lvl7pPr>
      <a:lvl8pPr marL="1371600" algn="l" rtl="0" fontAlgn="base">
        <a:spcBef>
          <a:spcPct val="0"/>
        </a:spcBef>
        <a:spcAft>
          <a:spcPct val="0"/>
        </a:spcAft>
        <a:defRPr sz="4300">
          <a:solidFill>
            <a:schemeClr val="tx2"/>
          </a:solidFill>
          <a:latin typeface="Comic Sans MS" pitchFamily="-111" charset="0"/>
        </a:defRPr>
      </a:lvl8pPr>
      <a:lvl9pPr marL="1828800" algn="l" rtl="0" fontAlgn="base">
        <a:spcBef>
          <a:spcPct val="0"/>
        </a:spcBef>
        <a:spcAft>
          <a:spcPct val="0"/>
        </a:spcAft>
        <a:defRPr sz="4300">
          <a:solidFill>
            <a:schemeClr val="tx2"/>
          </a:solidFill>
          <a:latin typeface="Comic Sans MS" pitchFamily="-111"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ＭＳ Ｐゴシック" pitchFamily="-111" charset="-128"/>
        </a:defRPr>
      </a:lvl5pPr>
      <a:lvl6pPr marL="2514600" indent="-228600" algn="l" rtl="0" fontAlgn="base">
        <a:spcBef>
          <a:spcPct val="20000"/>
        </a:spcBef>
        <a:spcAft>
          <a:spcPct val="0"/>
        </a:spcAft>
        <a:buSzPct val="60000"/>
        <a:buBlip>
          <a:blip r:embed="rId15"/>
        </a:buBlip>
        <a:defRPr sz="2000">
          <a:solidFill>
            <a:schemeClr val="tx1"/>
          </a:solidFill>
          <a:latin typeface="+mn-lt"/>
          <a:ea typeface="ＭＳ Ｐゴシック" pitchFamily="-111" charset="-128"/>
        </a:defRPr>
      </a:lvl6pPr>
      <a:lvl7pPr marL="2971800" indent="-228600" algn="l" rtl="0" fontAlgn="base">
        <a:spcBef>
          <a:spcPct val="20000"/>
        </a:spcBef>
        <a:spcAft>
          <a:spcPct val="0"/>
        </a:spcAft>
        <a:buSzPct val="60000"/>
        <a:buBlip>
          <a:blip r:embed="rId15"/>
        </a:buBlip>
        <a:defRPr sz="2000">
          <a:solidFill>
            <a:schemeClr val="tx1"/>
          </a:solidFill>
          <a:latin typeface="+mn-lt"/>
          <a:ea typeface="ＭＳ Ｐゴシック" pitchFamily="-111" charset="-128"/>
        </a:defRPr>
      </a:lvl7pPr>
      <a:lvl8pPr marL="3429000" indent="-228600" algn="l" rtl="0" fontAlgn="base">
        <a:spcBef>
          <a:spcPct val="20000"/>
        </a:spcBef>
        <a:spcAft>
          <a:spcPct val="0"/>
        </a:spcAft>
        <a:buSzPct val="60000"/>
        <a:buBlip>
          <a:blip r:embed="rId15"/>
        </a:buBlip>
        <a:defRPr sz="2000">
          <a:solidFill>
            <a:schemeClr val="tx1"/>
          </a:solidFill>
          <a:latin typeface="+mn-lt"/>
          <a:ea typeface="ＭＳ Ｐゴシック" pitchFamily="-111" charset="-128"/>
        </a:defRPr>
      </a:lvl8pPr>
      <a:lvl9pPr marL="3886200" indent="-228600" algn="l" rtl="0" fontAlgn="base">
        <a:spcBef>
          <a:spcPct val="20000"/>
        </a:spcBef>
        <a:spcAft>
          <a:spcPct val="0"/>
        </a:spcAft>
        <a:buSzPct val="60000"/>
        <a:buBlip>
          <a:blip r:embed="rId15"/>
        </a:buBlip>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1026"/>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0291" name="Rectangle 102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748"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pitchFamily="-111" charset="0"/>
                <a:ea typeface="Osaka"/>
                <a:cs typeface="Osaka"/>
              </a:defRPr>
            </a:lvl1pPr>
          </a:lstStyle>
          <a:p>
            <a:pPr>
              <a:defRPr/>
            </a:pPr>
            <a:endParaRPr lang="en-US"/>
          </a:p>
        </p:txBody>
      </p:sp>
      <p:sp>
        <p:nvSpPr>
          <p:cNvPr id="31749"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pitchFamily="-111" charset="0"/>
                <a:ea typeface="Osaka"/>
                <a:cs typeface="Osaka"/>
              </a:defRPr>
            </a:lvl1pPr>
          </a:lstStyle>
          <a:p>
            <a:pPr>
              <a:defRPr/>
            </a:pPr>
            <a:endParaRPr lang="en-US"/>
          </a:p>
        </p:txBody>
      </p:sp>
      <p:sp>
        <p:nvSpPr>
          <p:cNvPr id="31750"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ea typeface="Osaka" charset="0"/>
                <a:cs typeface="Osaka" charset="0"/>
              </a:defRPr>
            </a:lvl1pPr>
          </a:lstStyle>
          <a:p>
            <a:pPr>
              <a:defRPr/>
            </a:pPr>
            <a:fld id="{B682A39B-8BA1-C049-AF75-1FC96B806CD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47" r:id="rId1"/>
    <p:sldLayoutId id="2147484648" r:id="rId2"/>
    <p:sldLayoutId id="2147484649" r:id="rId3"/>
    <p:sldLayoutId id="2147484650" r:id="rId4"/>
    <p:sldLayoutId id="2147484651" r:id="rId5"/>
    <p:sldLayoutId id="2147484652" r:id="rId6"/>
    <p:sldLayoutId id="2147484653" r:id="rId7"/>
    <p:sldLayoutId id="2147484654" r:id="rId8"/>
    <p:sldLayoutId id="2147484655" r:id="rId9"/>
    <p:sldLayoutId id="2147484656" r:id="rId10"/>
    <p:sldLayoutId id="21474846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2578" name="Group 2"/>
          <p:cNvGrpSpPr>
            <a:grpSpLocks/>
          </p:cNvGrpSpPr>
          <p:nvPr/>
        </p:nvGrpSpPr>
        <p:grpSpPr bwMode="auto">
          <a:xfrm>
            <a:off x="0" y="0"/>
            <a:ext cx="9144000" cy="6858000"/>
            <a:chOff x="0" y="0"/>
            <a:chExt cx="5760" cy="4320"/>
          </a:xfrm>
        </p:grpSpPr>
        <p:grpSp>
          <p:nvGrpSpPr>
            <p:cNvPr id="152584" name="Group 3"/>
            <p:cNvGrpSpPr>
              <a:grpSpLocks/>
            </p:cNvGrpSpPr>
            <p:nvPr/>
          </p:nvGrpSpPr>
          <p:grpSpPr bwMode="auto">
            <a:xfrm>
              <a:off x="0" y="0"/>
              <a:ext cx="5760" cy="4320"/>
              <a:chOff x="0" y="0"/>
              <a:chExt cx="5760" cy="4320"/>
            </a:xfrm>
          </p:grpSpPr>
          <p:sp>
            <p:nvSpPr>
              <p:cNvPr id="152595" name="Line 4"/>
              <p:cNvSpPr>
                <a:spLocks noChangeShapeType="1"/>
              </p:cNvSpPr>
              <p:nvPr/>
            </p:nvSpPr>
            <p:spPr bwMode="hidden">
              <a:xfrm>
                <a:off x="288"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596" name="Line 5"/>
              <p:cNvSpPr>
                <a:spLocks noChangeShapeType="1"/>
              </p:cNvSpPr>
              <p:nvPr/>
            </p:nvSpPr>
            <p:spPr bwMode="hidden">
              <a:xfrm>
                <a:off x="576"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597" name="Line 6"/>
              <p:cNvSpPr>
                <a:spLocks noChangeShapeType="1"/>
              </p:cNvSpPr>
              <p:nvPr/>
            </p:nvSpPr>
            <p:spPr bwMode="hidden">
              <a:xfrm>
                <a:off x="864"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598" name="Line 7"/>
              <p:cNvSpPr>
                <a:spLocks noChangeShapeType="1"/>
              </p:cNvSpPr>
              <p:nvPr/>
            </p:nvSpPr>
            <p:spPr bwMode="hidden">
              <a:xfrm>
                <a:off x="1152"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599" name="Line 8"/>
              <p:cNvSpPr>
                <a:spLocks noChangeShapeType="1"/>
              </p:cNvSpPr>
              <p:nvPr/>
            </p:nvSpPr>
            <p:spPr bwMode="hidden">
              <a:xfrm>
                <a:off x="1440"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00" name="Line 9"/>
              <p:cNvSpPr>
                <a:spLocks noChangeShapeType="1"/>
              </p:cNvSpPr>
              <p:nvPr/>
            </p:nvSpPr>
            <p:spPr bwMode="hidden">
              <a:xfrm>
                <a:off x="1728"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01" name="Line 10"/>
              <p:cNvSpPr>
                <a:spLocks noChangeShapeType="1"/>
              </p:cNvSpPr>
              <p:nvPr/>
            </p:nvSpPr>
            <p:spPr bwMode="hidden">
              <a:xfrm>
                <a:off x="2016"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02" name="Line 11"/>
              <p:cNvSpPr>
                <a:spLocks noChangeShapeType="1"/>
              </p:cNvSpPr>
              <p:nvPr/>
            </p:nvSpPr>
            <p:spPr bwMode="hidden">
              <a:xfrm>
                <a:off x="2304"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03" name="Line 12"/>
              <p:cNvSpPr>
                <a:spLocks noChangeShapeType="1"/>
              </p:cNvSpPr>
              <p:nvPr/>
            </p:nvSpPr>
            <p:spPr bwMode="hidden">
              <a:xfrm>
                <a:off x="2592"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04" name="Line 13"/>
              <p:cNvSpPr>
                <a:spLocks noChangeShapeType="1"/>
              </p:cNvSpPr>
              <p:nvPr/>
            </p:nvSpPr>
            <p:spPr bwMode="hidden">
              <a:xfrm>
                <a:off x="2880"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05" name="Line 14"/>
              <p:cNvSpPr>
                <a:spLocks noChangeShapeType="1"/>
              </p:cNvSpPr>
              <p:nvPr/>
            </p:nvSpPr>
            <p:spPr bwMode="hidden">
              <a:xfrm>
                <a:off x="3168"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06" name="Line 15"/>
              <p:cNvSpPr>
                <a:spLocks noChangeShapeType="1"/>
              </p:cNvSpPr>
              <p:nvPr/>
            </p:nvSpPr>
            <p:spPr bwMode="hidden">
              <a:xfrm>
                <a:off x="3456"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07" name="Line 16"/>
              <p:cNvSpPr>
                <a:spLocks noChangeShapeType="1"/>
              </p:cNvSpPr>
              <p:nvPr/>
            </p:nvSpPr>
            <p:spPr bwMode="hidden">
              <a:xfrm>
                <a:off x="3744"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08" name="Line 17"/>
              <p:cNvSpPr>
                <a:spLocks noChangeShapeType="1"/>
              </p:cNvSpPr>
              <p:nvPr/>
            </p:nvSpPr>
            <p:spPr bwMode="hidden">
              <a:xfrm>
                <a:off x="4032"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09" name="Line 18"/>
              <p:cNvSpPr>
                <a:spLocks noChangeShapeType="1"/>
              </p:cNvSpPr>
              <p:nvPr/>
            </p:nvSpPr>
            <p:spPr bwMode="hidden">
              <a:xfrm>
                <a:off x="4320"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10" name="Line 19"/>
              <p:cNvSpPr>
                <a:spLocks noChangeShapeType="1"/>
              </p:cNvSpPr>
              <p:nvPr/>
            </p:nvSpPr>
            <p:spPr bwMode="hidden">
              <a:xfrm>
                <a:off x="4608"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11" name="Line 20"/>
              <p:cNvSpPr>
                <a:spLocks noChangeShapeType="1"/>
              </p:cNvSpPr>
              <p:nvPr/>
            </p:nvSpPr>
            <p:spPr bwMode="hidden">
              <a:xfrm>
                <a:off x="4896"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12" name="Line 21"/>
              <p:cNvSpPr>
                <a:spLocks noChangeShapeType="1"/>
              </p:cNvSpPr>
              <p:nvPr/>
            </p:nvSpPr>
            <p:spPr bwMode="hidden">
              <a:xfrm>
                <a:off x="5184"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13" name="Line 22"/>
              <p:cNvSpPr>
                <a:spLocks noChangeShapeType="1"/>
              </p:cNvSpPr>
              <p:nvPr/>
            </p:nvSpPr>
            <p:spPr bwMode="hidden">
              <a:xfrm>
                <a:off x="5472"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52614" name="Group 23"/>
              <p:cNvGrpSpPr>
                <a:grpSpLocks/>
              </p:cNvGrpSpPr>
              <p:nvPr/>
            </p:nvGrpSpPr>
            <p:grpSpPr bwMode="auto">
              <a:xfrm>
                <a:off x="0" y="336"/>
                <a:ext cx="5760" cy="3744"/>
                <a:chOff x="0" y="384"/>
                <a:chExt cx="5760" cy="3744"/>
              </a:xfrm>
            </p:grpSpPr>
            <p:sp>
              <p:nvSpPr>
                <p:cNvPr id="152615" name="Line 24"/>
                <p:cNvSpPr>
                  <a:spLocks noChangeShapeType="1"/>
                </p:cNvSpPr>
                <p:nvPr/>
              </p:nvSpPr>
              <p:spPr bwMode="hidden">
                <a:xfrm>
                  <a:off x="0" y="384"/>
                  <a:ext cx="5760" cy="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16" name="Line 25"/>
                <p:cNvSpPr>
                  <a:spLocks noChangeShapeType="1"/>
                </p:cNvSpPr>
                <p:nvPr/>
              </p:nvSpPr>
              <p:spPr bwMode="hidden">
                <a:xfrm>
                  <a:off x="0" y="672"/>
                  <a:ext cx="5760" cy="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17" name="Line 26"/>
                <p:cNvSpPr>
                  <a:spLocks noChangeShapeType="1"/>
                </p:cNvSpPr>
                <p:nvPr/>
              </p:nvSpPr>
              <p:spPr bwMode="hidden">
                <a:xfrm>
                  <a:off x="0" y="960"/>
                  <a:ext cx="5760" cy="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18" name="Line 27"/>
                <p:cNvSpPr>
                  <a:spLocks noChangeShapeType="1"/>
                </p:cNvSpPr>
                <p:nvPr/>
              </p:nvSpPr>
              <p:spPr bwMode="hidden">
                <a:xfrm>
                  <a:off x="0" y="1248"/>
                  <a:ext cx="5760" cy="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19" name="Line 28"/>
                <p:cNvSpPr>
                  <a:spLocks noChangeShapeType="1"/>
                </p:cNvSpPr>
                <p:nvPr/>
              </p:nvSpPr>
              <p:spPr bwMode="hidden">
                <a:xfrm>
                  <a:off x="0" y="1536"/>
                  <a:ext cx="5760" cy="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20" name="Line 29"/>
                <p:cNvSpPr>
                  <a:spLocks noChangeShapeType="1"/>
                </p:cNvSpPr>
                <p:nvPr/>
              </p:nvSpPr>
              <p:spPr bwMode="hidden">
                <a:xfrm>
                  <a:off x="0" y="1824"/>
                  <a:ext cx="5760" cy="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21" name="Line 30"/>
                <p:cNvSpPr>
                  <a:spLocks noChangeShapeType="1"/>
                </p:cNvSpPr>
                <p:nvPr/>
              </p:nvSpPr>
              <p:spPr bwMode="hidden">
                <a:xfrm>
                  <a:off x="0" y="2112"/>
                  <a:ext cx="5760" cy="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22" name="Line 31"/>
                <p:cNvSpPr>
                  <a:spLocks noChangeShapeType="1"/>
                </p:cNvSpPr>
                <p:nvPr/>
              </p:nvSpPr>
              <p:spPr bwMode="hidden">
                <a:xfrm>
                  <a:off x="0" y="2400"/>
                  <a:ext cx="5760" cy="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23" name="Line 32"/>
                <p:cNvSpPr>
                  <a:spLocks noChangeShapeType="1"/>
                </p:cNvSpPr>
                <p:nvPr/>
              </p:nvSpPr>
              <p:spPr bwMode="hidden">
                <a:xfrm>
                  <a:off x="0" y="2688"/>
                  <a:ext cx="5760" cy="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24" name="Line 33"/>
                <p:cNvSpPr>
                  <a:spLocks noChangeShapeType="1"/>
                </p:cNvSpPr>
                <p:nvPr/>
              </p:nvSpPr>
              <p:spPr bwMode="hidden">
                <a:xfrm>
                  <a:off x="0" y="2976"/>
                  <a:ext cx="5760" cy="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25" name="Line 34"/>
                <p:cNvSpPr>
                  <a:spLocks noChangeShapeType="1"/>
                </p:cNvSpPr>
                <p:nvPr/>
              </p:nvSpPr>
              <p:spPr bwMode="hidden">
                <a:xfrm>
                  <a:off x="0" y="3264"/>
                  <a:ext cx="5760" cy="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26" name="Line 35"/>
                <p:cNvSpPr>
                  <a:spLocks noChangeShapeType="1"/>
                </p:cNvSpPr>
                <p:nvPr/>
              </p:nvSpPr>
              <p:spPr bwMode="hidden">
                <a:xfrm>
                  <a:off x="0" y="3552"/>
                  <a:ext cx="5760" cy="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27" name="Line 36"/>
                <p:cNvSpPr>
                  <a:spLocks noChangeShapeType="1"/>
                </p:cNvSpPr>
                <p:nvPr/>
              </p:nvSpPr>
              <p:spPr bwMode="hidden">
                <a:xfrm>
                  <a:off x="0" y="3840"/>
                  <a:ext cx="5760" cy="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28" name="Line 37"/>
                <p:cNvSpPr>
                  <a:spLocks noChangeShapeType="1"/>
                </p:cNvSpPr>
                <p:nvPr/>
              </p:nvSpPr>
              <p:spPr bwMode="hidden">
                <a:xfrm>
                  <a:off x="0" y="4128"/>
                  <a:ext cx="5760" cy="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sp>
          <p:nvSpPr>
            <p:cNvPr id="152585" name="Freeform 38" descr="50%"/>
            <p:cNvSpPr>
              <a:spLocks/>
            </p:cNvSpPr>
            <p:nvPr/>
          </p:nvSpPr>
          <p:spPr bwMode="ltGray">
            <a:xfrm rot="16200000" flipV="1">
              <a:off x="4614" y="3544"/>
              <a:ext cx="274" cy="1250"/>
            </a:xfrm>
            <a:custGeom>
              <a:avLst/>
              <a:gdLst>
                <a:gd name="T0" fmla="*/ 0 w 290"/>
                <a:gd name="T1" fmla="*/ 2 h 1250"/>
                <a:gd name="T2" fmla="*/ 202 w 290"/>
                <a:gd name="T3" fmla="*/ 2 h 1250"/>
                <a:gd name="T4" fmla="*/ 243 w 290"/>
                <a:gd name="T5" fmla="*/ 50 h 1250"/>
                <a:gd name="T6" fmla="*/ 243 w 290"/>
                <a:gd name="T7" fmla="*/ 1202 h 1250"/>
                <a:gd name="T8" fmla="*/ 202 w 290"/>
                <a:gd name="T9" fmla="*/ 1250 h 1250"/>
                <a:gd name="T10" fmla="*/ 0 w 290"/>
                <a:gd name="T11" fmla="*/ 1250 h 1250"/>
                <a:gd name="T12" fmla="*/ 0 w 290"/>
                <a:gd name="T13" fmla="*/ 2 h 1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 h="1250">
                  <a:moveTo>
                    <a:pt x="0" y="2"/>
                  </a:moveTo>
                  <a:cubicBezTo>
                    <a:pt x="0" y="2"/>
                    <a:pt x="120" y="2"/>
                    <a:pt x="240" y="2"/>
                  </a:cubicBezTo>
                  <a:cubicBezTo>
                    <a:pt x="262" y="0"/>
                    <a:pt x="290" y="12"/>
                    <a:pt x="288" y="50"/>
                  </a:cubicBezTo>
                  <a:cubicBezTo>
                    <a:pt x="288" y="626"/>
                    <a:pt x="288" y="1202"/>
                    <a:pt x="288" y="1202"/>
                  </a:cubicBezTo>
                  <a:cubicBezTo>
                    <a:pt x="288" y="1232"/>
                    <a:pt x="274" y="1250"/>
                    <a:pt x="240" y="1250"/>
                  </a:cubicBezTo>
                  <a:cubicBezTo>
                    <a:pt x="120" y="1250"/>
                    <a:pt x="0" y="1250"/>
                    <a:pt x="0" y="1250"/>
                  </a:cubicBezTo>
                  <a:lnTo>
                    <a:pt x="0" y="2"/>
                  </a:lnTo>
                  <a:close/>
                </a:path>
              </a:pathLst>
            </a:custGeom>
            <a:pattFill prst="pct50">
              <a:fgClr>
                <a:schemeClr val="bg2"/>
              </a:fgClr>
              <a:bgClr>
                <a:schemeClr val="bg1"/>
              </a:bgClr>
            </a:patt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52586" name="Rectangle 39" descr="Dark vertical"/>
            <p:cNvSpPr>
              <a:spLocks noChangeArrowheads="1"/>
            </p:cNvSpPr>
            <p:nvPr/>
          </p:nvSpPr>
          <p:spPr bwMode="auto">
            <a:xfrm rot="16200000" flipV="1">
              <a:off x="4729" y="3680"/>
              <a:ext cx="32" cy="1248"/>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Times New Roman" charset="0"/>
              </a:endParaRPr>
            </a:p>
          </p:txBody>
        </p:sp>
        <p:sp>
          <p:nvSpPr>
            <p:cNvPr id="152587" name="Freeform 40" descr="50%"/>
            <p:cNvSpPr>
              <a:spLocks/>
            </p:cNvSpPr>
            <p:nvPr/>
          </p:nvSpPr>
          <p:spPr bwMode="ltGray">
            <a:xfrm rot="16200000" flipV="1">
              <a:off x="877" y="3544"/>
              <a:ext cx="274" cy="1250"/>
            </a:xfrm>
            <a:custGeom>
              <a:avLst/>
              <a:gdLst>
                <a:gd name="T0" fmla="*/ 0 w 290"/>
                <a:gd name="T1" fmla="*/ 2 h 1250"/>
                <a:gd name="T2" fmla="*/ 202 w 290"/>
                <a:gd name="T3" fmla="*/ 2 h 1250"/>
                <a:gd name="T4" fmla="*/ 243 w 290"/>
                <a:gd name="T5" fmla="*/ 50 h 1250"/>
                <a:gd name="T6" fmla="*/ 243 w 290"/>
                <a:gd name="T7" fmla="*/ 1202 h 1250"/>
                <a:gd name="T8" fmla="*/ 202 w 290"/>
                <a:gd name="T9" fmla="*/ 1250 h 1250"/>
                <a:gd name="T10" fmla="*/ 0 w 290"/>
                <a:gd name="T11" fmla="*/ 1250 h 1250"/>
                <a:gd name="T12" fmla="*/ 0 w 290"/>
                <a:gd name="T13" fmla="*/ 2 h 1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 h="1250">
                  <a:moveTo>
                    <a:pt x="0" y="2"/>
                  </a:moveTo>
                  <a:cubicBezTo>
                    <a:pt x="0" y="2"/>
                    <a:pt x="120" y="2"/>
                    <a:pt x="240" y="2"/>
                  </a:cubicBezTo>
                  <a:cubicBezTo>
                    <a:pt x="262" y="0"/>
                    <a:pt x="290" y="12"/>
                    <a:pt x="288" y="50"/>
                  </a:cubicBezTo>
                  <a:cubicBezTo>
                    <a:pt x="288" y="626"/>
                    <a:pt x="288" y="1202"/>
                    <a:pt x="288" y="1202"/>
                  </a:cubicBezTo>
                  <a:cubicBezTo>
                    <a:pt x="288" y="1232"/>
                    <a:pt x="274" y="1250"/>
                    <a:pt x="240" y="1250"/>
                  </a:cubicBezTo>
                  <a:cubicBezTo>
                    <a:pt x="120" y="1250"/>
                    <a:pt x="0" y="1250"/>
                    <a:pt x="0" y="1250"/>
                  </a:cubicBezTo>
                  <a:lnTo>
                    <a:pt x="0" y="2"/>
                  </a:lnTo>
                  <a:close/>
                </a:path>
              </a:pathLst>
            </a:custGeom>
            <a:pattFill prst="pct50">
              <a:fgClr>
                <a:schemeClr val="bg2"/>
              </a:fgClr>
              <a:bgClr>
                <a:schemeClr val="bg1"/>
              </a:bgClr>
            </a:patt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52588" name="Rectangle 41" descr="Dark vertical"/>
            <p:cNvSpPr>
              <a:spLocks noChangeArrowheads="1"/>
            </p:cNvSpPr>
            <p:nvPr/>
          </p:nvSpPr>
          <p:spPr bwMode="auto">
            <a:xfrm rot="16200000" flipV="1">
              <a:off x="992" y="3680"/>
              <a:ext cx="32" cy="1248"/>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Times New Roman" charset="0"/>
              </a:endParaRPr>
            </a:p>
          </p:txBody>
        </p:sp>
        <p:sp>
          <p:nvSpPr>
            <p:cNvPr id="152589" name="Freeform 42" descr="50%"/>
            <p:cNvSpPr>
              <a:spLocks/>
            </p:cNvSpPr>
            <p:nvPr/>
          </p:nvSpPr>
          <p:spPr bwMode="ltGray">
            <a:xfrm rot="16200000" flipV="1">
              <a:off x="2747" y="3263"/>
              <a:ext cx="274" cy="1817"/>
            </a:xfrm>
            <a:custGeom>
              <a:avLst/>
              <a:gdLst>
                <a:gd name="T0" fmla="*/ 0 w 290"/>
                <a:gd name="T1" fmla="*/ 6 h 1250"/>
                <a:gd name="T2" fmla="*/ 202 w 290"/>
                <a:gd name="T3" fmla="*/ 6 h 1250"/>
                <a:gd name="T4" fmla="*/ 243 w 290"/>
                <a:gd name="T5" fmla="*/ 154 h 1250"/>
                <a:gd name="T6" fmla="*/ 243 w 290"/>
                <a:gd name="T7" fmla="*/ 3691 h 1250"/>
                <a:gd name="T8" fmla="*/ 202 w 290"/>
                <a:gd name="T9" fmla="*/ 3839 h 1250"/>
                <a:gd name="T10" fmla="*/ 0 w 290"/>
                <a:gd name="T11" fmla="*/ 3839 h 1250"/>
                <a:gd name="T12" fmla="*/ 0 w 290"/>
                <a:gd name="T13" fmla="*/ 6 h 1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 h="1250">
                  <a:moveTo>
                    <a:pt x="0" y="2"/>
                  </a:moveTo>
                  <a:cubicBezTo>
                    <a:pt x="0" y="2"/>
                    <a:pt x="120" y="2"/>
                    <a:pt x="240" y="2"/>
                  </a:cubicBezTo>
                  <a:cubicBezTo>
                    <a:pt x="262" y="0"/>
                    <a:pt x="290" y="12"/>
                    <a:pt x="288" y="50"/>
                  </a:cubicBezTo>
                  <a:cubicBezTo>
                    <a:pt x="288" y="626"/>
                    <a:pt x="288" y="1202"/>
                    <a:pt x="288" y="1202"/>
                  </a:cubicBezTo>
                  <a:cubicBezTo>
                    <a:pt x="288" y="1232"/>
                    <a:pt x="274" y="1250"/>
                    <a:pt x="240" y="1250"/>
                  </a:cubicBezTo>
                  <a:cubicBezTo>
                    <a:pt x="120" y="1250"/>
                    <a:pt x="0" y="1250"/>
                    <a:pt x="0" y="1250"/>
                  </a:cubicBezTo>
                  <a:lnTo>
                    <a:pt x="0" y="2"/>
                  </a:lnTo>
                  <a:close/>
                </a:path>
              </a:pathLst>
            </a:custGeom>
            <a:pattFill prst="pct50">
              <a:fgClr>
                <a:schemeClr val="bg2"/>
              </a:fgClr>
              <a:bgClr>
                <a:schemeClr val="bg1"/>
              </a:bgClr>
            </a:patt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52590" name="Rectangle 43" descr="Dark vertical"/>
            <p:cNvSpPr>
              <a:spLocks noChangeArrowheads="1"/>
            </p:cNvSpPr>
            <p:nvPr/>
          </p:nvSpPr>
          <p:spPr bwMode="auto">
            <a:xfrm rot="16200000" flipV="1">
              <a:off x="2859" y="3397"/>
              <a:ext cx="32" cy="1814"/>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Times New Roman" charset="0"/>
              </a:endParaRPr>
            </a:p>
          </p:txBody>
        </p:sp>
        <p:grpSp>
          <p:nvGrpSpPr>
            <p:cNvPr id="152591" name="Group 44"/>
            <p:cNvGrpSpPr>
              <a:grpSpLocks/>
            </p:cNvGrpSpPr>
            <p:nvPr/>
          </p:nvGrpSpPr>
          <p:grpSpPr bwMode="auto">
            <a:xfrm>
              <a:off x="0" y="0"/>
              <a:ext cx="5760" cy="149"/>
              <a:chOff x="0" y="0"/>
              <a:chExt cx="5760" cy="149"/>
            </a:xfrm>
          </p:grpSpPr>
          <p:pic>
            <p:nvPicPr>
              <p:cNvPr id="152592" name="Picture 45" descr="techstrip"/>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5760"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2593" name="Rectangle 46" descr="Dark vertical"/>
              <p:cNvSpPr>
                <a:spLocks noChangeArrowheads="1"/>
              </p:cNvSpPr>
              <p:nvPr/>
            </p:nvSpPr>
            <p:spPr bwMode="auto">
              <a:xfrm>
                <a:off x="0" y="92"/>
                <a:ext cx="5760" cy="30"/>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Times New Roman" charset="0"/>
                </a:endParaRPr>
              </a:p>
            </p:txBody>
          </p:sp>
          <p:sp>
            <p:nvSpPr>
              <p:cNvPr id="152594" name="Rectangle 47"/>
              <p:cNvSpPr>
                <a:spLocks noChangeArrowheads="1"/>
              </p:cNvSpPr>
              <p:nvPr/>
            </p:nvSpPr>
            <p:spPr bwMode="auto">
              <a:xfrm>
                <a:off x="0" y="119"/>
                <a:ext cx="5760" cy="30"/>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Times New Roman" charset="0"/>
                </a:endParaRPr>
              </a:p>
            </p:txBody>
          </p:sp>
        </p:grpSp>
      </p:grpSp>
      <p:sp>
        <p:nvSpPr>
          <p:cNvPr id="152579" name="Rectangle 48"/>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2580" name="Rectangle 4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7202" name="Rectangle 50"/>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400" b="0">
                <a:solidFill>
                  <a:srgbClr val="99CCCC"/>
                </a:solidFill>
                <a:latin typeface="Arial Narrow"/>
                <a:ea typeface="ＭＳ Ｐゴシック"/>
                <a:cs typeface="+mn-cs"/>
              </a:defRPr>
            </a:lvl1pPr>
          </a:lstStyle>
          <a:p>
            <a:pPr>
              <a:defRPr/>
            </a:pPr>
            <a:endParaRPr lang="en-US"/>
          </a:p>
        </p:txBody>
      </p:sp>
      <p:sp>
        <p:nvSpPr>
          <p:cNvPr id="177203" name="Rectangle 5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400" b="0">
                <a:solidFill>
                  <a:srgbClr val="99CCCC"/>
                </a:solidFill>
                <a:latin typeface="Arial Narrow"/>
                <a:ea typeface="ＭＳ Ｐゴシック"/>
                <a:cs typeface="+mn-cs"/>
              </a:defRPr>
            </a:lvl1pPr>
          </a:lstStyle>
          <a:p>
            <a:pPr>
              <a:defRPr/>
            </a:pPr>
            <a:endParaRPr lang="en-US"/>
          </a:p>
        </p:txBody>
      </p:sp>
      <p:sp>
        <p:nvSpPr>
          <p:cNvPr id="177204" name="Rectangle 52"/>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400" b="0">
                <a:solidFill>
                  <a:srgbClr val="99CCCC"/>
                </a:solidFill>
                <a:latin typeface="Arial Narrow"/>
                <a:cs typeface="ＭＳ Ｐゴシック" charset="0"/>
              </a:defRPr>
            </a:lvl1pPr>
          </a:lstStyle>
          <a:p>
            <a:pPr>
              <a:defRPr/>
            </a:pPr>
            <a:fld id="{F5149B59-4317-5D4E-9794-C9243EF161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58" r:id="rId1"/>
    <p:sldLayoutId id="2147484659" r:id="rId2"/>
    <p:sldLayoutId id="2147484660" r:id="rId3"/>
    <p:sldLayoutId id="2147484661" r:id="rId4"/>
    <p:sldLayoutId id="2147484662" r:id="rId5"/>
    <p:sldLayoutId id="2147484663" r:id="rId6"/>
    <p:sldLayoutId id="2147484664" r:id="rId7"/>
    <p:sldLayoutId id="2147484665" r:id="rId8"/>
    <p:sldLayoutId id="2147484666" r:id="rId9"/>
    <p:sldLayoutId id="2147484667" r:id="rId10"/>
    <p:sldLayoutId id="2147484668"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Impact"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Impact"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Impact"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Impact"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Impact" charset="0"/>
          <a:ea typeface="ＭＳ Ｐゴシック" charset="0"/>
        </a:defRPr>
      </a:lvl6pPr>
      <a:lvl7pPr marL="914400" algn="ctr" rtl="0" eaLnBrk="0" fontAlgn="base" hangingPunct="0">
        <a:spcBef>
          <a:spcPct val="0"/>
        </a:spcBef>
        <a:spcAft>
          <a:spcPct val="0"/>
        </a:spcAft>
        <a:defRPr sz="4400">
          <a:solidFill>
            <a:schemeClr val="tx2"/>
          </a:solidFill>
          <a:latin typeface="Impact" charset="0"/>
          <a:ea typeface="ＭＳ Ｐゴシック" charset="0"/>
        </a:defRPr>
      </a:lvl7pPr>
      <a:lvl8pPr marL="1371600" algn="ctr" rtl="0" eaLnBrk="0" fontAlgn="base" hangingPunct="0">
        <a:spcBef>
          <a:spcPct val="0"/>
        </a:spcBef>
        <a:spcAft>
          <a:spcPct val="0"/>
        </a:spcAft>
        <a:defRPr sz="4400">
          <a:solidFill>
            <a:schemeClr val="tx2"/>
          </a:solidFill>
          <a:latin typeface="Impact" charset="0"/>
          <a:ea typeface="ＭＳ Ｐゴシック" charset="0"/>
        </a:defRPr>
      </a:lvl8pPr>
      <a:lvl9pPr marL="1828800" algn="ctr" rtl="0" eaLnBrk="0" fontAlgn="base" hangingPunct="0">
        <a:spcBef>
          <a:spcPct val="0"/>
        </a:spcBef>
        <a:spcAft>
          <a:spcPct val="0"/>
        </a:spcAft>
        <a:defRPr sz="4400">
          <a:solidFill>
            <a:schemeClr val="tx2"/>
          </a:solidFill>
          <a:latin typeface="Impact" charset="0"/>
          <a:ea typeface="ＭＳ Ｐゴシック" charset="0"/>
        </a:defRPr>
      </a:lvl9pPr>
    </p:titleStyle>
    <p:bodyStyle>
      <a:lvl1pPr marL="231775" indent="-231775" algn="l" rtl="0" eaLnBrk="0" fontAlgn="base" hangingPunct="0">
        <a:spcBef>
          <a:spcPct val="20000"/>
        </a:spcBef>
        <a:spcAft>
          <a:spcPct val="0"/>
        </a:spcAft>
        <a:buClr>
          <a:schemeClr val="tx2"/>
        </a:buClr>
        <a:buChar char="•"/>
        <a:defRPr sz="3200">
          <a:solidFill>
            <a:schemeClr val="tx1"/>
          </a:solidFill>
          <a:latin typeface="+mn-lt"/>
          <a:ea typeface="+mn-ea"/>
          <a:cs typeface="ＭＳ Ｐゴシック" charset="0"/>
        </a:defRPr>
      </a:lvl1pPr>
      <a:lvl2pPr marL="630238" indent="-173038" algn="l" rtl="0" eaLnBrk="0" fontAlgn="base" hangingPunct="0">
        <a:spcBef>
          <a:spcPct val="20000"/>
        </a:spcBef>
        <a:spcAft>
          <a:spcPct val="0"/>
        </a:spcAft>
        <a:buClr>
          <a:schemeClr val="accent1"/>
        </a:buClr>
        <a:buChar char="•"/>
        <a:defRPr sz="2800">
          <a:solidFill>
            <a:schemeClr val="tx1"/>
          </a:solidFill>
          <a:latin typeface="+mn-lt"/>
          <a:ea typeface="+mn-ea"/>
        </a:defRPr>
      </a:lvl2pPr>
      <a:lvl3pPr marL="1081088" indent="-166688" algn="l" rtl="0" eaLnBrk="0" fontAlgn="base" hangingPunct="0">
        <a:spcBef>
          <a:spcPct val="20000"/>
        </a:spcBef>
        <a:spcAft>
          <a:spcPct val="0"/>
        </a:spcAft>
        <a:buClr>
          <a:schemeClr val="folHlink"/>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48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Times New Roman"/>
                <a:ea typeface="ＭＳ Ｐゴシック"/>
                <a:cs typeface="+mn-cs"/>
              </a:defRPr>
            </a:lvl1pPr>
          </a:lstStyle>
          <a:p>
            <a:pPr>
              <a:defRPr/>
            </a:pPr>
            <a:endParaRPr lang="en-US"/>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Times New Roman"/>
                <a:ea typeface="ＭＳ Ｐゴシック"/>
                <a:cs typeface="+mn-cs"/>
              </a:defRPr>
            </a:lvl1pPr>
          </a:lstStyle>
          <a:p>
            <a:pPr>
              <a:defRPr/>
            </a:pPr>
            <a:endParaRPr lang="en-US"/>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Times New Roman" charset="0"/>
                <a:cs typeface="ＭＳ Ｐゴシック" charset="0"/>
              </a:defRPr>
            </a:lvl1pPr>
          </a:lstStyle>
          <a:p>
            <a:pPr>
              <a:defRPr/>
            </a:pPr>
            <a:fld id="{5940DE6E-32EF-EF43-B300-B1BEAA3F33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71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74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Osaka" charset="0"/>
                <a:cs typeface="Osaka" charset="0"/>
              </a:defRPr>
            </a:lvl1pPr>
          </a:lstStyle>
          <a:p>
            <a:pPr>
              <a:defRPr/>
            </a:pPr>
            <a:endParaRPr lang="en-US"/>
          </a:p>
        </p:txBody>
      </p:sp>
      <p:sp>
        <p:nvSpPr>
          <p:cNvPr id="6174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Osaka" charset="0"/>
                <a:cs typeface="Osaka" charset="0"/>
              </a:defRPr>
            </a:lvl1pPr>
          </a:lstStyle>
          <a:p>
            <a:pPr>
              <a:defRPr/>
            </a:pPr>
            <a:endParaRPr lang="en-US"/>
          </a:p>
        </p:txBody>
      </p:sp>
      <p:sp>
        <p:nvSpPr>
          <p:cNvPr id="6174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ea typeface="Osaka" charset="0"/>
                <a:cs typeface="Osaka" charset="0"/>
              </a:defRPr>
            </a:lvl1pPr>
          </a:lstStyle>
          <a:p>
            <a:pPr>
              <a:defRPr/>
            </a:pPr>
            <a:fld id="{8A92CD4D-7EC0-3F43-A061-9E13A41A01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16" r:id="rId1"/>
    <p:sldLayoutId id="2147484717" r:id="rId2"/>
    <p:sldLayoutId id="2147484718" r:id="rId3"/>
    <p:sldLayoutId id="2147484719" r:id="rId4"/>
    <p:sldLayoutId id="2147484720" r:id="rId5"/>
    <p:sldLayoutId id="2147484721" r:id="rId6"/>
    <p:sldLayoutId id="2147484722" r:id="rId7"/>
    <p:sldLayoutId id="2147484723" r:id="rId8"/>
    <p:sldLayoutId id="2147484724" r:id="rId9"/>
    <p:sldLayoutId id="2147484725" r:id="rId10"/>
    <p:sldLayoutId id="2147484726" r:id="rId11"/>
    <p:sldLayoutId id="214748472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0466"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0467"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8980"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Osaka" charset="0"/>
                <a:cs typeface="Osaka" charset="0"/>
              </a:defRPr>
            </a:lvl1pPr>
          </a:lstStyle>
          <a:p>
            <a:pPr>
              <a:defRPr/>
            </a:pPr>
            <a:endParaRPr lang="en-US"/>
          </a:p>
        </p:txBody>
      </p:sp>
      <p:sp>
        <p:nvSpPr>
          <p:cNvPr id="638981"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Osaka" charset="0"/>
                <a:cs typeface="Osaka" charset="0"/>
              </a:defRPr>
            </a:lvl1pPr>
          </a:lstStyle>
          <a:p>
            <a:pPr>
              <a:defRPr/>
            </a:pPr>
            <a:endParaRPr lang="en-US"/>
          </a:p>
        </p:txBody>
      </p:sp>
      <p:sp>
        <p:nvSpPr>
          <p:cNvPr id="638982"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ea typeface="Osaka" charset="0"/>
                <a:cs typeface="Osaka" charset="0"/>
              </a:defRPr>
            </a:lvl1pPr>
          </a:lstStyle>
          <a:p>
            <a:pPr>
              <a:defRPr/>
            </a:pPr>
            <a:fld id="{0DA7AED1-FFB4-F341-9E99-D0CD6EC7CB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28" r:id="rId1"/>
    <p:sldLayoutId id="2147484729" r:id="rId2"/>
    <p:sldLayoutId id="2147484730" r:id="rId3"/>
    <p:sldLayoutId id="2147484731" r:id="rId4"/>
    <p:sldLayoutId id="2147484732" r:id="rId5"/>
    <p:sldLayoutId id="2147484733" r:id="rId6"/>
    <p:sldLayoutId id="2147484734" r:id="rId7"/>
    <p:sldLayoutId id="2147484735" r:id="rId8"/>
    <p:sldLayoutId id="2147484736" r:id="rId9"/>
    <p:sldLayoutId id="2147484737" r:id="rId10"/>
    <p:sldLayoutId id="2147484738"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02754" name="Freeform 1026"/>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02755" name="Freeform 1027"/>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02756" name="Freeform 1028"/>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02757" name="Rectangle 1029"/>
          <p:cNvSpPr>
            <a:spLocks noGrp="1" noChangeArrowheads="1"/>
          </p:cNvSpPr>
          <p:nvPr>
            <p:ph type="title"/>
          </p:nvPr>
        </p:nvSpPr>
        <p:spPr bwMode="auto">
          <a:xfrm>
            <a:off x="519113" y="547688"/>
            <a:ext cx="8594725" cy="747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202758" name="Rectangle 1030"/>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0711" name="Rectangle 1031"/>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Comic Sans MS" charset="0"/>
                <a:ea typeface="Osaka" charset="0"/>
                <a:cs typeface="Osaka" charset="0"/>
              </a:defRPr>
            </a:lvl1pPr>
          </a:lstStyle>
          <a:p>
            <a:pPr>
              <a:defRPr/>
            </a:pPr>
            <a:fld id="{4DD9C361-C09F-3446-80F2-FC4EB1876812}" type="datetime1">
              <a:rPr lang="en-US"/>
              <a:pPr>
                <a:defRPr/>
              </a:pPr>
              <a:t>2/2/23</a:t>
            </a:fld>
            <a:endParaRPr lang="en-US"/>
          </a:p>
        </p:txBody>
      </p:sp>
      <p:sp>
        <p:nvSpPr>
          <p:cNvPr id="200712" name="Rectangle 1032"/>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Comic Sans MS" charset="0"/>
                <a:ea typeface="Osaka" charset="0"/>
                <a:cs typeface="Osaka" charset="0"/>
              </a:defRPr>
            </a:lvl1pPr>
          </a:lstStyle>
          <a:p>
            <a:pPr>
              <a:defRPr/>
            </a:pPr>
            <a:endParaRPr lang="en-US"/>
          </a:p>
        </p:txBody>
      </p:sp>
      <p:sp>
        <p:nvSpPr>
          <p:cNvPr id="200713" name="Rectangle 1033"/>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Comic Sans MS" charset="0"/>
                <a:ea typeface="Osaka" charset="0"/>
                <a:cs typeface="Osaka" charset="0"/>
              </a:defRPr>
            </a:lvl1pPr>
          </a:lstStyle>
          <a:p>
            <a:pPr>
              <a:defRPr/>
            </a:pPr>
            <a:fld id="{6932887A-26EA-E742-8B71-EF717B44EF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39" r:id="rId1"/>
    <p:sldLayoutId id="2147484740" r:id="rId2"/>
    <p:sldLayoutId id="2147484741" r:id="rId3"/>
    <p:sldLayoutId id="2147484742" r:id="rId4"/>
    <p:sldLayoutId id="2147484743" r:id="rId5"/>
    <p:sldLayoutId id="2147484744" r:id="rId6"/>
    <p:sldLayoutId id="2147484745" r:id="rId7"/>
    <p:sldLayoutId id="2147484746" r:id="rId8"/>
    <p:sldLayoutId id="2147484747" r:id="rId9"/>
    <p:sldLayoutId id="2147484748" r:id="rId10"/>
    <p:sldLayoutId id="2147484749"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pitchFamily="-128" charset="-128"/>
          <a:cs typeface="ＭＳ Ｐゴシック" charset="0"/>
        </a:defRPr>
      </a:lvl1pPr>
      <a:lvl2pPr algn="l" rtl="0" eaLnBrk="0" fontAlgn="base" hangingPunct="0">
        <a:spcBef>
          <a:spcPct val="0"/>
        </a:spcBef>
        <a:spcAft>
          <a:spcPct val="0"/>
        </a:spcAft>
        <a:defRPr sz="4300">
          <a:solidFill>
            <a:schemeClr val="tx2"/>
          </a:solidFill>
          <a:latin typeface="Comic Sans MS" pitchFamily="-110" charset="0"/>
          <a:ea typeface="ＭＳ Ｐゴシック" pitchFamily="-128" charset="-128"/>
          <a:cs typeface="ＭＳ Ｐゴシック" charset="0"/>
        </a:defRPr>
      </a:lvl2pPr>
      <a:lvl3pPr algn="l" rtl="0" eaLnBrk="0" fontAlgn="base" hangingPunct="0">
        <a:spcBef>
          <a:spcPct val="0"/>
        </a:spcBef>
        <a:spcAft>
          <a:spcPct val="0"/>
        </a:spcAft>
        <a:defRPr sz="4300">
          <a:solidFill>
            <a:schemeClr val="tx2"/>
          </a:solidFill>
          <a:latin typeface="Comic Sans MS" pitchFamily="-110" charset="0"/>
          <a:ea typeface="ＭＳ Ｐゴシック" pitchFamily="-128" charset="-128"/>
          <a:cs typeface="ＭＳ Ｐゴシック" charset="0"/>
        </a:defRPr>
      </a:lvl3pPr>
      <a:lvl4pPr algn="l" rtl="0" eaLnBrk="0" fontAlgn="base" hangingPunct="0">
        <a:spcBef>
          <a:spcPct val="0"/>
        </a:spcBef>
        <a:spcAft>
          <a:spcPct val="0"/>
        </a:spcAft>
        <a:defRPr sz="4300">
          <a:solidFill>
            <a:schemeClr val="tx2"/>
          </a:solidFill>
          <a:latin typeface="Comic Sans MS" pitchFamily="-110" charset="0"/>
          <a:ea typeface="ＭＳ Ｐゴシック" pitchFamily="-128" charset="-128"/>
          <a:cs typeface="ＭＳ Ｐゴシック" charset="0"/>
        </a:defRPr>
      </a:lvl4pPr>
      <a:lvl5pPr algn="l" rtl="0" eaLnBrk="0" fontAlgn="base" hangingPunct="0">
        <a:spcBef>
          <a:spcPct val="0"/>
        </a:spcBef>
        <a:spcAft>
          <a:spcPct val="0"/>
        </a:spcAft>
        <a:defRPr sz="4300">
          <a:solidFill>
            <a:schemeClr val="tx2"/>
          </a:solidFill>
          <a:latin typeface="Comic Sans MS" pitchFamily="-110" charset="0"/>
          <a:ea typeface="ＭＳ Ｐゴシック" pitchFamily="-128" charset="-128"/>
          <a:cs typeface="ＭＳ Ｐゴシック" charset="0"/>
        </a:defRPr>
      </a:lvl5pPr>
      <a:lvl6pPr marL="457200" algn="l" rtl="0" fontAlgn="base">
        <a:spcBef>
          <a:spcPct val="0"/>
        </a:spcBef>
        <a:spcAft>
          <a:spcPct val="0"/>
        </a:spcAft>
        <a:defRPr sz="4300">
          <a:solidFill>
            <a:schemeClr val="tx2"/>
          </a:solidFill>
          <a:latin typeface="Comic Sans MS" pitchFamily="-110" charset="0"/>
        </a:defRPr>
      </a:lvl6pPr>
      <a:lvl7pPr marL="914400" algn="l" rtl="0" fontAlgn="base">
        <a:spcBef>
          <a:spcPct val="0"/>
        </a:spcBef>
        <a:spcAft>
          <a:spcPct val="0"/>
        </a:spcAft>
        <a:defRPr sz="4300">
          <a:solidFill>
            <a:schemeClr val="tx2"/>
          </a:solidFill>
          <a:latin typeface="Comic Sans MS" pitchFamily="-110" charset="0"/>
        </a:defRPr>
      </a:lvl7pPr>
      <a:lvl8pPr marL="1371600" algn="l" rtl="0" fontAlgn="base">
        <a:spcBef>
          <a:spcPct val="0"/>
        </a:spcBef>
        <a:spcAft>
          <a:spcPct val="0"/>
        </a:spcAft>
        <a:defRPr sz="4300">
          <a:solidFill>
            <a:schemeClr val="tx2"/>
          </a:solidFill>
          <a:latin typeface="Comic Sans MS" pitchFamily="-110" charset="0"/>
        </a:defRPr>
      </a:lvl8pPr>
      <a:lvl9pPr marL="1828800" algn="l" rtl="0" fontAlgn="base">
        <a:spcBef>
          <a:spcPct val="0"/>
        </a:spcBef>
        <a:spcAft>
          <a:spcPct val="0"/>
        </a:spcAft>
        <a:defRPr sz="4300">
          <a:solidFill>
            <a:schemeClr val="tx2"/>
          </a:solidFill>
          <a:latin typeface="Comic Sans MS" pitchFamily="-110"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pitchFamily="-128" charset="-128"/>
          <a:cs typeface="ＭＳ Ｐゴシック" charset="0"/>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ＭＳ Ｐゴシック" pitchFamily="-110" charset="-128"/>
        </a:defRPr>
      </a:lvl5pPr>
      <a:lvl6pPr marL="2514600" indent="-228600" algn="l" rtl="0" fontAlgn="base">
        <a:spcBef>
          <a:spcPct val="20000"/>
        </a:spcBef>
        <a:spcAft>
          <a:spcPct val="0"/>
        </a:spcAft>
        <a:buSzPct val="60000"/>
        <a:buBlip>
          <a:blip r:embed="rId15"/>
        </a:buBlip>
        <a:defRPr sz="2000">
          <a:solidFill>
            <a:schemeClr val="tx1"/>
          </a:solidFill>
          <a:latin typeface="+mn-lt"/>
          <a:ea typeface="ＭＳ Ｐゴシック" pitchFamily="-110" charset="-128"/>
        </a:defRPr>
      </a:lvl6pPr>
      <a:lvl7pPr marL="2971800" indent="-228600" algn="l" rtl="0" fontAlgn="base">
        <a:spcBef>
          <a:spcPct val="20000"/>
        </a:spcBef>
        <a:spcAft>
          <a:spcPct val="0"/>
        </a:spcAft>
        <a:buSzPct val="60000"/>
        <a:buBlip>
          <a:blip r:embed="rId15"/>
        </a:buBlip>
        <a:defRPr sz="2000">
          <a:solidFill>
            <a:schemeClr val="tx1"/>
          </a:solidFill>
          <a:latin typeface="+mn-lt"/>
          <a:ea typeface="ＭＳ Ｐゴシック" pitchFamily="-110" charset="-128"/>
        </a:defRPr>
      </a:lvl7pPr>
      <a:lvl8pPr marL="3429000" indent="-228600" algn="l" rtl="0" fontAlgn="base">
        <a:spcBef>
          <a:spcPct val="20000"/>
        </a:spcBef>
        <a:spcAft>
          <a:spcPct val="0"/>
        </a:spcAft>
        <a:buSzPct val="60000"/>
        <a:buBlip>
          <a:blip r:embed="rId15"/>
        </a:buBlip>
        <a:defRPr sz="2000">
          <a:solidFill>
            <a:schemeClr val="tx1"/>
          </a:solidFill>
          <a:latin typeface="+mn-lt"/>
          <a:ea typeface="ＭＳ Ｐゴシック" pitchFamily="-110" charset="-128"/>
        </a:defRPr>
      </a:lvl8pPr>
      <a:lvl9pPr marL="3886200" indent="-228600" algn="l" rtl="0" fontAlgn="base">
        <a:spcBef>
          <a:spcPct val="20000"/>
        </a:spcBef>
        <a:spcAft>
          <a:spcPct val="0"/>
        </a:spcAft>
        <a:buSzPct val="60000"/>
        <a:buBlip>
          <a:blip r:embed="rId15"/>
        </a:buBlip>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Trebuchet MS" charset="0"/>
                <a:ea typeface="Osaka" charset="0"/>
                <a:cs typeface="Osaka" charset="0"/>
              </a:defRPr>
            </a:lvl1pPr>
          </a:lstStyle>
          <a:p>
            <a:pPr>
              <a:defRPr/>
            </a:pPr>
            <a:endParaRPr lang="en-US"/>
          </a:p>
        </p:txBody>
      </p:sp>
      <p:sp>
        <p:nvSpPr>
          <p:cNvPr id="184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Trebuchet MS" charset="0"/>
                <a:ea typeface="Osaka" charset="0"/>
                <a:cs typeface="Osaka" charset="0"/>
              </a:defRPr>
            </a:lvl1pPr>
          </a:lstStyle>
          <a:p>
            <a:pPr>
              <a:defRPr/>
            </a:pPr>
            <a:endParaRPr lang="en-US"/>
          </a:p>
        </p:txBody>
      </p:sp>
      <p:sp>
        <p:nvSpPr>
          <p:cNvPr id="184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rebuchet MS" charset="0"/>
                <a:ea typeface="Osaka" charset="0"/>
                <a:cs typeface="Osaka" charset="0"/>
              </a:defRPr>
            </a:lvl1pPr>
          </a:lstStyle>
          <a:p>
            <a:pPr>
              <a:defRPr/>
            </a:pPr>
            <a:fld id="{944719F8-CCBF-2F4B-9EC1-0E59BFA512E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571" r:id="rId1"/>
    <p:sldLayoutId id="2147484572" r:id="rId2"/>
    <p:sldLayoutId id="2147484573" r:id="rId3"/>
    <p:sldLayoutId id="2147484574" r:id="rId4"/>
    <p:sldLayoutId id="2147484575" r:id="rId5"/>
    <p:sldLayoutId id="2147484576" r:id="rId6"/>
    <p:sldLayoutId id="2147484577" r:id="rId7"/>
    <p:sldLayoutId id="2147484578" r:id="rId8"/>
    <p:sldLayoutId id="2147484579" r:id="rId9"/>
    <p:sldLayoutId id="2147484580" r:id="rId10"/>
    <p:sldLayoutId id="2147484581"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2pPr>
      <a:lvl3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3pPr>
      <a:lvl4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4pPr>
      <a:lvl5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5pPr>
      <a:lvl6pPr marL="4572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6pPr>
      <a:lvl7pPr marL="9144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7pPr>
      <a:lvl8pPr marL="13716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8pPr>
      <a:lvl9pPr marL="18288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00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a:ea typeface="ＭＳ Ｐゴシック"/>
                <a:cs typeface="+mn-cs"/>
              </a:defRPr>
            </a:lvl1pPr>
          </a:lstStyle>
          <a:p>
            <a:pPr>
              <a:defRPr/>
            </a:pPr>
            <a:endParaRPr lang="en-US"/>
          </a:p>
        </p:txBody>
      </p:sp>
      <p:sp>
        <p:nvSpPr>
          <p:cNvPr id="10700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a:ea typeface="ＭＳ Ｐゴシック"/>
                <a:cs typeface="+mn-cs"/>
              </a:defRPr>
            </a:lvl1pPr>
          </a:lstStyle>
          <a:p>
            <a:pPr>
              <a:defRPr/>
            </a:pPr>
            <a:endParaRPr lang="en-US"/>
          </a:p>
        </p:txBody>
      </p:sp>
      <p:sp>
        <p:nvSpPr>
          <p:cNvPr id="10700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a:ea typeface="Osaka" charset="0"/>
                <a:cs typeface="Arial" charset="0"/>
              </a:defRPr>
            </a:lvl1pPr>
          </a:lstStyle>
          <a:p>
            <a:pPr>
              <a:defRPr/>
            </a:pPr>
            <a:fld id="{8C3825F3-F5B1-0243-91F8-025AA9C086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50" r:id="rId1"/>
    <p:sldLayoutId id="2147484751" r:id="rId2"/>
    <p:sldLayoutId id="2147484752" r:id="rId3"/>
    <p:sldLayoutId id="2147484753" r:id="rId4"/>
    <p:sldLayoutId id="2147484754" r:id="rId5"/>
    <p:sldLayoutId id="2147484755" r:id="rId6"/>
    <p:sldLayoutId id="2147484756" r:id="rId7"/>
    <p:sldLayoutId id="2147484757" r:id="rId8"/>
    <p:sldLayoutId id="2147484758" r:id="rId9"/>
    <p:sldLayoutId id="2147484759" r:id="rId10"/>
    <p:sldLayoutId id="2147484760"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Arial" charset="0"/>
          <a:ea typeface="ＭＳ Ｐゴシック" charset="0"/>
        </a:defRPr>
      </a:lvl6pPr>
      <a:lvl7pPr marL="914400" algn="ctr" rtl="0" eaLnBrk="0" fontAlgn="base" hangingPunct="0">
        <a:spcBef>
          <a:spcPct val="0"/>
        </a:spcBef>
        <a:spcAft>
          <a:spcPct val="0"/>
        </a:spcAft>
        <a:defRPr sz="4400">
          <a:solidFill>
            <a:schemeClr val="tx2"/>
          </a:solidFill>
          <a:latin typeface="Arial" charset="0"/>
          <a:ea typeface="ＭＳ Ｐゴシック" charset="0"/>
        </a:defRPr>
      </a:lvl7pPr>
      <a:lvl8pPr marL="1371600" algn="ctr" rtl="0" eaLnBrk="0" fontAlgn="base" hangingPunct="0">
        <a:spcBef>
          <a:spcPct val="0"/>
        </a:spcBef>
        <a:spcAft>
          <a:spcPct val="0"/>
        </a:spcAft>
        <a:defRPr sz="4400">
          <a:solidFill>
            <a:schemeClr val="tx2"/>
          </a:solidFill>
          <a:latin typeface="Arial" charset="0"/>
          <a:ea typeface="ＭＳ Ｐゴシック" charset="0"/>
        </a:defRPr>
      </a:lvl8pPr>
      <a:lvl9pPr marL="1828800" algn="ctr" rtl="0" eaLnBrk="0" fontAlgn="base" hangingPunct="0">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eaLnBrk="0" fontAlgn="base" hangingPunct="0">
        <a:spcBef>
          <a:spcPct val="20000"/>
        </a:spcBef>
        <a:spcAft>
          <a:spcPct val="0"/>
        </a:spcAft>
        <a:defRPr sz="2000">
          <a:solidFill>
            <a:schemeClr val="tx1"/>
          </a:solidFill>
          <a:latin typeface="+mn-lt"/>
          <a:ea typeface="+mn-ea"/>
        </a:defRPr>
      </a:lvl6pPr>
      <a:lvl7pPr marL="2971800" indent="-228600" algn="l" rtl="0" eaLnBrk="0" fontAlgn="base" hangingPunct="0">
        <a:spcBef>
          <a:spcPct val="20000"/>
        </a:spcBef>
        <a:spcAft>
          <a:spcPct val="0"/>
        </a:spcAft>
        <a:defRPr sz="2000">
          <a:solidFill>
            <a:schemeClr val="tx1"/>
          </a:solidFill>
          <a:latin typeface="+mn-lt"/>
          <a:ea typeface="+mn-ea"/>
        </a:defRPr>
      </a:lvl7pPr>
      <a:lvl8pPr marL="3429000" indent="-228600" algn="l" rtl="0" eaLnBrk="0" fontAlgn="base" hangingPunct="0">
        <a:spcBef>
          <a:spcPct val="20000"/>
        </a:spcBef>
        <a:spcAft>
          <a:spcPct val="0"/>
        </a:spcAft>
        <a:defRPr sz="2000">
          <a:solidFill>
            <a:schemeClr val="tx1"/>
          </a:solidFill>
          <a:latin typeface="+mn-lt"/>
          <a:ea typeface="+mn-ea"/>
        </a:defRPr>
      </a:lvl8pPr>
      <a:lvl9pPr marL="3886200" indent="-228600" algn="l" rtl="0" eaLnBrk="0" fontAlgn="base" hangingPunct="0">
        <a:spcBef>
          <a:spcPct val="20000"/>
        </a:spcBef>
        <a:spcAft>
          <a:spcPct val="0"/>
        </a:spcAf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7330" name="Title Placeholder 1"/>
          <p:cNvSpPr>
            <a:spLocks noGrp="1"/>
          </p:cNvSpPr>
          <p:nvPr>
            <p:ph type="title"/>
          </p:nvPr>
        </p:nvSpPr>
        <p:spPr bwMode="auto">
          <a:xfrm>
            <a:off x="276225" y="228600"/>
            <a:ext cx="859155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276225" y="1295400"/>
            <a:ext cx="8591550" cy="4933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eaLnBrk="1" fontAlgn="auto" hangingPunct="1">
              <a:spcBef>
                <a:spcPts val="0"/>
              </a:spcBef>
              <a:spcAft>
                <a:spcPts val="0"/>
              </a:spcAft>
              <a:defRPr sz="1050" b="1">
                <a:solidFill>
                  <a:srgbClr val="48231E"/>
                </a:solidFill>
                <a:latin typeface="Candara"/>
                <a:ea typeface="Osaka" charset="0"/>
                <a:cs typeface="Osaka" charset="0"/>
              </a:defRPr>
            </a:lvl1pPr>
          </a:lstStyle>
          <a:p>
            <a:pPr>
              <a:defRPr/>
            </a:pPr>
            <a:fld id="{D1121A03-32A1-A343-92ED-9604DE71BB4F}" type="datetime4">
              <a:rPr lang="en-US"/>
              <a:pPr>
                <a:defRPr/>
              </a:pPr>
              <a:t>February 2, 2023</a:t>
            </a:fld>
            <a:endParaRPr lang="en-US"/>
          </a:p>
        </p:txBody>
      </p:sp>
      <p:sp>
        <p:nvSpPr>
          <p:cNvPr id="5" name="Footer Placeholder 4"/>
          <p:cNvSpPr>
            <a:spLocks noGrp="1"/>
          </p:cNvSpPr>
          <p:nvPr>
            <p:ph type="ftr" sz="quarter" idx="3"/>
          </p:nvPr>
        </p:nvSpPr>
        <p:spPr>
          <a:xfrm>
            <a:off x="3743325" y="6429375"/>
            <a:ext cx="4086225" cy="292100"/>
          </a:xfrm>
          <a:prstGeom prst="rect">
            <a:avLst/>
          </a:prstGeom>
        </p:spPr>
        <p:txBody>
          <a:bodyPr vert="horz" lIns="91440" tIns="45720" rIns="91440" bIns="45720" rtlCol="0" anchor="ctr">
            <a:normAutofit/>
          </a:bodyPr>
          <a:lstStyle>
            <a:lvl1pPr algn="l" eaLnBrk="1" fontAlgn="auto" hangingPunct="1">
              <a:spcBef>
                <a:spcPts val="0"/>
              </a:spcBef>
              <a:spcAft>
                <a:spcPts val="0"/>
              </a:spcAft>
              <a:defRPr sz="1050" b="1">
                <a:solidFill>
                  <a:srgbClr val="48231E"/>
                </a:solidFill>
                <a:latin typeface="Candara"/>
                <a:ea typeface="Osaka" charset="0"/>
                <a:cs typeface="Osaka" charset="0"/>
              </a:defRPr>
            </a:lvl1pPr>
          </a:lstStyle>
          <a:p>
            <a:pPr>
              <a:defRPr/>
            </a:pPr>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eaLnBrk="1" fontAlgn="auto" hangingPunct="1">
              <a:spcBef>
                <a:spcPts val="0"/>
              </a:spcBef>
              <a:spcAft>
                <a:spcPts val="0"/>
              </a:spcAft>
              <a:defRPr sz="1600" b="1">
                <a:solidFill>
                  <a:srgbClr val="48231E"/>
                </a:solidFill>
                <a:latin typeface="Candara"/>
                <a:ea typeface="Osaka" charset="0"/>
                <a:cs typeface="Osaka" charset="0"/>
              </a:defRPr>
            </a:lvl1pPr>
          </a:lstStyle>
          <a:p>
            <a:pPr>
              <a:defRPr/>
            </a:pPr>
            <a:fld id="{C47F0AC9-0340-B648-8652-B4E853A059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61" r:id="rId1"/>
    <p:sldLayoutId id="2147484762" r:id="rId2"/>
    <p:sldLayoutId id="2147484763" r:id="rId3"/>
    <p:sldLayoutId id="2147484764" r:id="rId4"/>
    <p:sldLayoutId id="2147484765" r:id="rId5"/>
    <p:sldLayoutId id="2147484766" r:id="rId6"/>
    <p:sldLayoutId id="2147484767" r:id="rId7"/>
    <p:sldLayoutId id="2147484768" r:id="rId8"/>
    <p:sldLayoutId id="2147484769" r:id="rId9"/>
    <p:sldLayoutId id="2147484770" r:id="rId10"/>
    <p:sldLayoutId id="2147484771" r:id="rId11"/>
  </p:sldLayoutIdLst>
  <p:hf sldNum="0" hdr="0" ftr="0" dt="0"/>
  <p:txStyles>
    <p:titleStyle>
      <a:lvl1pPr algn="l" rtl="0" eaLnBrk="0" fontAlgn="base" hangingPunct="0">
        <a:spcBef>
          <a:spcPts val="400"/>
        </a:spcBef>
        <a:spcAft>
          <a:spcPct val="0"/>
        </a:spcAft>
        <a:defRPr sz="3600" kern="1200">
          <a:solidFill>
            <a:schemeClr val="tx2"/>
          </a:solidFill>
          <a:latin typeface="+mj-lt"/>
          <a:ea typeface="ＭＳ Ｐゴシック" charset="0"/>
          <a:cs typeface="Tunga" pitchFamily="2"/>
        </a:defRPr>
      </a:lvl1pPr>
      <a:lvl2pPr algn="l" rtl="0" eaLnBrk="0" fontAlgn="base" hangingPunct="0">
        <a:spcBef>
          <a:spcPts val="400"/>
        </a:spcBef>
        <a:spcAft>
          <a:spcPct val="0"/>
        </a:spcAft>
        <a:defRPr sz="3600">
          <a:solidFill>
            <a:schemeClr val="tx2"/>
          </a:solidFill>
          <a:latin typeface="Candara" charset="0"/>
          <a:ea typeface="ＭＳ Ｐゴシック" charset="0"/>
        </a:defRPr>
      </a:lvl2pPr>
      <a:lvl3pPr algn="l" rtl="0" eaLnBrk="0" fontAlgn="base" hangingPunct="0">
        <a:spcBef>
          <a:spcPts val="400"/>
        </a:spcBef>
        <a:spcAft>
          <a:spcPct val="0"/>
        </a:spcAft>
        <a:defRPr sz="3600">
          <a:solidFill>
            <a:schemeClr val="tx2"/>
          </a:solidFill>
          <a:latin typeface="Candara" charset="0"/>
          <a:ea typeface="ＭＳ Ｐゴシック" charset="0"/>
        </a:defRPr>
      </a:lvl3pPr>
      <a:lvl4pPr algn="l" rtl="0" eaLnBrk="0" fontAlgn="base" hangingPunct="0">
        <a:spcBef>
          <a:spcPts val="400"/>
        </a:spcBef>
        <a:spcAft>
          <a:spcPct val="0"/>
        </a:spcAft>
        <a:defRPr sz="3600">
          <a:solidFill>
            <a:schemeClr val="tx2"/>
          </a:solidFill>
          <a:latin typeface="Candara" charset="0"/>
          <a:ea typeface="ＭＳ Ｐゴシック" charset="0"/>
        </a:defRPr>
      </a:lvl4pPr>
      <a:lvl5pPr algn="l" rtl="0" eaLnBrk="0" fontAlgn="base" hangingPunct="0">
        <a:spcBef>
          <a:spcPts val="400"/>
        </a:spcBef>
        <a:spcAft>
          <a:spcPct val="0"/>
        </a:spcAft>
        <a:defRPr sz="3600">
          <a:solidFill>
            <a:schemeClr val="tx2"/>
          </a:solidFill>
          <a:latin typeface="Candara" charset="0"/>
          <a:ea typeface="ＭＳ Ｐゴシック" charset="0"/>
        </a:defRPr>
      </a:lvl5pPr>
      <a:lvl6pPr marL="457200" algn="l" rtl="0" fontAlgn="base">
        <a:spcBef>
          <a:spcPts val="400"/>
        </a:spcBef>
        <a:spcAft>
          <a:spcPct val="0"/>
        </a:spcAft>
        <a:defRPr sz="3600">
          <a:solidFill>
            <a:schemeClr val="tx2"/>
          </a:solidFill>
          <a:latin typeface="Candara" charset="0"/>
          <a:ea typeface="ＭＳ Ｐゴシック" charset="0"/>
        </a:defRPr>
      </a:lvl6pPr>
      <a:lvl7pPr marL="914400" algn="l" rtl="0" fontAlgn="base">
        <a:spcBef>
          <a:spcPts val="400"/>
        </a:spcBef>
        <a:spcAft>
          <a:spcPct val="0"/>
        </a:spcAft>
        <a:defRPr sz="3600">
          <a:solidFill>
            <a:schemeClr val="tx2"/>
          </a:solidFill>
          <a:latin typeface="Candara" charset="0"/>
          <a:ea typeface="ＭＳ Ｐゴシック" charset="0"/>
        </a:defRPr>
      </a:lvl7pPr>
      <a:lvl8pPr marL="1371600" algn="l" rtl="0" fontAlgn="base">
        <a:spcBef>
          <a:spcPts val="400"/>
        </a:spcBef>
        <a:spcAft>
          <a:spcPct val="0"/>
        </a:spcAft>
        <a:defRPr sz="3600">
          <a:solidFill>
            <a:schemeClr val="tx2"/>
          </a:solidFill>
          <a:latin typeface="Candara" charset="0"/>
          <a:ea typeface="ＭＳ Ｐゴシック" charset="0"/>
        </a:defRPr>
      </a:lvl8pPr>
      <a:lvl9pPr marL="1828800" algn="l" rtl="0" fontAlgn="base">
        <a:spcBef>
          <a:spcPts val="400"/>
        </a:spcBef>
        <a:spcAft>
          <a:spcPct val="0"/>
        </a:spcAft>
        <a:defRPr sz="3600">
          <a:solidFill>
            <a:schemeClr val="tx2"/>
          </a:solidFill>
          <a:latin typeface="Candara" charset="0"/>
          <a:ea typeface="ＭＳ Ｐゴシック" charset="0"/>
        </a:defRPr>
      </a:lvl9pPr>
    </p:titleStyle>
    <p:bodyStyle>
      <a:lvl1pPr marL="171450" indent="-173038" algn="l" rtl="0" eaLnBrk="0" fontAlgn="base" hangingPunct="0">
        <a:spcBef>
          <a:spcPts val="600"/>
        </a:spcBef>
        <a:spcAft>
          <a:spcPct val="0"/>
        </a:spcAft>
        <a:buClr>
          <a:schemeClr val="accent1"/>
        </a:buClr>
        <a:buFont typeface="Arial" charset="0"/>
        <a:buChar char="•"/>
        <a:defRPr sz="2200" kern="1200" spc="30">
          <a:solidFill>
            <a:schemeClr val="tx2"/>
          </a:solidFill>
          <a:latin typeface="+mn-lt"/>
          <a:ea typeface="ＭＳ Ｐゴシック" charset="0"/>
          <a:cs typeface="Tahoma" pitchFamily="34" charset="0"/>
        </a:defRPr>
      </a:lvl1pPr>
      <a:lvl2pPr marL="344488" indent="-173038"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ＭＳ Ｐゴシック" charset="0"/>
          <a:cs typeface="Tahoma" pitchFamily="34" charset="0"/>
        </a:defRPr>
      </a:lvl2pPr>
      <a:lvl3pPr marL="515938" indent="-173038" algn="l" rtl="0" eaLnBrk="0" fontAlgn="base" hangingPunct="0">
        <a:spcBef>
          <a:spcPts val="600"/>
        </a:spcBef>
        <a:spcAft>
          <a:spcPct val="0"/>
        </a:spcAft>
        <a:buClr>
          <a:schemeClr val="accent1"/>
        </a:buClr>
        <a:buFont typeface="Arial" charset="0"/>
        <a:buChar char="•"/>
        <a:defRPr kern="1200">
          <a:solidFill>
            <a:schemeClr val="tx2"/>
          </a:solidFill>
          <a:latin typeface="+mn-lt"/>
          <a:ea typeface="ＭＳ Ｐゴシック" charset="0"/>
          <a:cs typeface="Tahoma" pitchFamily="34" charset="0"/>
        </a:defRPr>
      </a:lvl3pPr>
      <a:lvl4pPr marL="688975" indent="-173038"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ＭＳ Ｐゴシック" charset="0"/>
          <a:cs typeface="Tahoma" pitchFamily="34" charset="0"/>
        </a:defRPr>
      </a:lvl4pPr>
      <a:lvl5pPr marL="860425" indent="-173038"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ＭＳ Ｐゴシック" charset="0"/>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969941583"/>
      </p:ext>
    </p:extLst>
  </p:cSld>
  <p:clrMap bg1="dk2" tx1="lt1" bg2="dk1" tx2="lt2" accent1="accent1" accent2="accent2" accent3="accent3" accent4="accent4" accent5="accent5" accent6="accent6" hlink="hlink" folHlink="folHlink"/>
  <p:sldLayoutIdLst>
    <p:sldLayoutId id="2147484773" r:id="rId1"/>
    <p:sldLayoutId id="2147484774" r:id="rId2"/>
    <p:sldLayoutId id="2147484775" r:id="rId3"/>
    <p:sldLayoutId id="2147484776" r:id="rId4"/>
    <p:sldLayoutId id="2147484777" r:id="rId5"/>
    <p:sldLayoutId id="2147484778" r:id="rId6"/>
    <p:sldLayoutId id="2147484779" r:id="rId7"/>
    <p:sldLayoutId id="2147484780" r:id="rId8"/>
    <p:sldLayoutId id="2147484781" r:id="rId9"/>
    <p:sldLayoutId id="2147484782" r:id="rId10"/>
    <p:sldLayoutId id="21474847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2209800" y="1295400"/>
            <a:ext cx="54102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1447800" y="2667000"/>
            <a:ext cx="7010400" cy="3429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044" name="Rectangle 4"/>
          <p:cNvSpPr>
            <a:spLocks noGrp="1" noChangeArrowheads="1"/>
          </p:cNvSpPr>
          <p:nvPr>
            <p:ph type="dt" sz="half" idx="2"/>
          </p:nvPr>
        </p:nvSpPr>
        <p:spPr bwMode="auto">
          <a:xfrm>
            <a:off x="838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87045" name="Rectangle 5"/>
          <p:cNvSpPr>
            <a:spLocks noGrp="1" noChangeArrowheads="1"/>
          </p:cNvSpPr>
          <p:nvPr>
            <p:ph type="ftr" sz="quarter" idx="3"/>
          </p:nvPr>
        </p:nvSpPr>
        <p:spPr bwMode="auto">
          <a:xfrm>
            <a:off x="32004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8704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FF387F9B-B6B8-1847-A7FC-1B6A0B99F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152992"/>
      </p:ext>
    </p:extLst>
  </p:cSld>
  <p:clrMap bg1="lt1" tx1="dk1" bg2="lt2" tx2="dk2" accent1="accent1" accent2="accent2" accent3="accent3" accent4="accent4" accent5="accent5" accent6="accent6" hlink="hlink" folHlink="folHlink"/>
  <p:sldLayoutIdLst>
    <p:sldLayoutId id="2147484785" r:id="rId1"/>
    <p:sldLayoutId id="2147484786" r:id="rId2"/>
    <p:sldLayoutId id="2147484787" r:id="rId3"/>
    <p:sldLayoutId id="2147484788" r:id="rId4"/>
    <p:sldLayoutId id="2147484789" r:id="rId5"/>
    <p:sldLayoutId id="2147484790" r:id="rId6"/>
    <p:sldLayoutId id="2147484791" r:id="rId7"/>
    <p:sldLayoutId id="2147484792" r:id="rId8"/>
    <p:sldLayoutId id="2147484793" r:id="rId9"/>
    <p:sldLayoutId id="2147484794" r:id="rId10"/>
    <p:sldLayoutId id="2147484795"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0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Wingdings" charset="0"/>
        <a:buChar char="ü"/>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ü"/>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ü"/>
        <a:defRPr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ü"/>
        <a:defRPr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ü"/>
        <a:defRPr sz="2000">
          <a:solidFill>
            <a:schemeClr val="tx1"/>
          </a:solidFill>
          <a:latin typeface="+mn-lt"/>
          <a:ea typeface="+mn-ea"/>
        </a:defRPr>
      </a:lvl5pPr>
      <a:lvl6pPr marL="2514600" indent="-228600" algn="l" rtl="0" fontAlgn="base">
        <a:spcBef>
          <a:spcPct val="20000"/>
        </a:spcBef>
        <a:spcAft>
          <a:spcPct val="0"/>
        </a:spcAft>
        <a:buFont typeface="Wingdings" charset="0"/>
        <a:buChar char="ü"/>
        <a:defRPr sz="2000">
          <a:solidFill>
            <a:schemeClr val="tx1"/>
          </a:solidFill>
          <a:latin typeface="+mn-lt"/>
          <a:ea typeface="+mn-ea"/>
        </a:defRPr>
      </a:lvl6pPr>
      <a:lvl7pPr marL="2971800" indent="-228600" algn="l" rtl="0" fontAlgn="base">
        <a:spcBef>
          <a:spcPct val="20000"/>
        </a:spcBef>
        <a:spcAft>
          <a:spcPct val="0"/>
        </a:spcAft>
        <a:buFont typeface="Wingdings" charset="0"/>
        <a:buChar char="ü"/>
        <a:defRPr sz="2000">
          <a:solidFill>
            <a:schemeClr val="tx1"/>
          </a:solidFill>
          <a:latin typeface="+mn-lt"/>
          <a:ea typeface="+mn-ea"/>
        </a:defRPr>
      </a:lvl7pPr>
      <a:lvl8pPr marL="3429000" indent="-228600" algn="l" rtl="0" fontAlgn="base">
        <a:spcBef>
          <a:spcPct val="20000"/>
        </a:spcBef>
        <a:spcAft>
          <a:spcPct val="0"/>
        </a:spcAft>
        <a:buFont typeface="Wingdings" charset="0"/>
        <a:buChar char="ü"/>
        <a:defRPr sz="2000">
          <a:solidFill>
            <a:schemeClr val="tx1"/>
          </a:solidFill>
          <a:latin typeface="+mn-lt"/>
          <a:ea typeface="+mn-ea"/>
        </a:defRPr>
      </a:lvl8pPr>
      <a:lvl9pPr marL="3886200" indent="-228600" algn="l" rtl="0" fontAlgn="base">
        <a:spcBef>
          <a:spcPct val="20000"/>
        </a:spcBef>
        <a:spcAft>
          <a:spcPct val="0"/>
        </a:spcAft>
        <a:buFont typeface="Wingdings" charset="0"/>
        <a:buChar char="ü"/>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25602" name="Picture 2" descr="Expbanna"/>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6"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1400">
                <a:solidFill>
                  <a:schemeClr val="tx2"/>
                </a:solidFill>
              </a:defRPr>
            </a:lvl1pPr>
          </a:lstStyle>
          <a:p>
            <a:pPr>
              <a:defRPr/>
            </a:pPr>
            <a:endParaRPr lang="en-US"/>
          </a:p>
        </p:txBody>
      </p:sp>
      <p:sp>
        <p:nvSpPr>
          <p:cNvPr id="3077" name="Rectangle 5"/>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eaLnBrk="1" hangingPunct="1">
              <a:defRPr sz="1400">
                <a:solidFill>
                  <a:schemeClr val="tx2"/>
                </a:solidFill>
              </a:defRPr>
            </a:lvl1pPr>
          </a:lstStyle>
          <a:p>
            <a:pPr>
              <a:defRPr/>
            </a:pPr>
            <a:endParaRPr lang="en-US"/>
          </a:p>
        </p:txBody>
      </p:sp>
      <p:sp>
        <p:nvSpPr>
          <p:cNvPr id="3078"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eaLnBrk="1" hangingPunct="1">
              <a:defRPr sz="1400">
                <a:solidFill>
                  <a:schemeClr val="tx2"/>
                </a:solidFill>
              </a:defRPr>
            </a:lvl1pPr>
          </a:lstStyle>
          <a:p>
            <a:pPr>
              <a:defRPr/>
            </a:pPr>
            <a:fld id="{479C64BC-EFB1-6645-83EF-21381D465696}" type="slidenum">
              <a:rPr lang="en-US"/>
              <a:pPr>
                <a:defRPr/>
              </a:pPr>
              <a:t>‹#›</a:t>
            </a:fld>
            <a:endParaRPr lang="en-US"/>
          </a:p>
        </p:txBody>
      </p:sp>
      <p:pic>
        <p:nvPicPr>
          <p:cNvPr id="25607" name="Picture 7" descr="EXPHORSA"/>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8"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669" r:id="rId1"/>
    <p:sldLayoutId id="2147484582" r:id="rId2"/>
    <p:sldLayoutId id="2147484583" r:id="rId3"/>
    <p:sldLayoutId id="2147484584" r:id="rId4"/>
    <p:sldLayoutId id="2147484585" r:id="rId5"/>
    <p:sldLayoutId id="2147484586" r:id="rId6"/>
    <p:sldLayoutId id="2147484587" r:id="rId7"/>
    <p:sldLayoutId id="2147484588" r:id="rId8"/>
    <p:sldLayoutId id="2147484589" r:id="rId9"/>
    <p:sldLayoutId id="2147484590" r:id="rId10"/>
    <p:sldLayoutId id="2147484591"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imes New Roman" pitchFamily="-112"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pitchFamily="-112"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pitchFamily="-112"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pitchFamily="-112"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pitchFamily="-112" charset="0"/>
        </a:defRPr>
      </a:lvl6pPr>
      <a:lvl7pPr marL="914400" algn="l" rtl="0" fontAlgn="base">
        <a:spcBef>
          <a:spcPct val="0"/>
        </a:spcBef>
        <a:spcAft>
          <a:spcPct val="0"/>
        </a:spcAft>
        <a:defRPr sz="4400">
          <a:solidFill>
            <a:schemeClr val="tx2"/>
          </a:solidFill>
          <a:latin typeface="Times New Roman" pitchFamily="-112" charset="0"/>
        </a:defRPr>
      </a:lvl7pPr>
      <a:lvl8pPr marL="1371600" algn="l" rtl="0" fontAlgn="base">
        <a:spcBef>
          <a:spcPct val="0"/>
        </a:spcBef>
        <a:spcAft>
          <a:spcPct val="0"/>
        </a:spcAft>
        <a:defRPr sz="4400">
          <a:solidFill>
            <a:schemeClr val="tx2"/>
          </a:solidFill>
          <a:latin typeface="Times New Roman" pitchFamily="-112" charset="0"/>
        </a:defRPr>
      </a:lvl8pPr>
      <a:lvl9pPr marL="1828800" algn="l"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ＭＳ Ｐゴシック" pitchFamily="-112" charset="-128"/>
        </a:defRPr>
      </a:lvl5pPr>
      <a:lvl6pPr marL="2514600" indent="-228600" algn="l" rtl="0" fontAlgn="base">
        <a:spcBef>
          <a:spcPct val="20000"/>
        </a:spcBef>
        <a:spcAft>
          <a:spcPct val="0"/>
        </a:spcAft>
        <a:buClr>
          <a:schemeClr val="tx2"/>
        </a:buClr>
        <a:buFont typeface="Wingdings" pitchFamily="-112" charset="2"/>
        <a:buChar char="s"/>
        <a:defRPr sz="2000">
          <a:solidFill>
            <a:schemeClr val="tx1"/>
          </a:solidFill>
          <a:latin typeface="+mn-lt"/>
          <a:ea typeface="ＭＳ Ｐゴシック" pitchFamily="-112" charset="-128"/>
        </a:defRPr>
      </a:lvl6pPr>
      <a:lvl7pPr marL="2971800" indent="-228600" algn="l" rtl="0" fontAlgn="base">
        <a:spcBef>
          <a:spcPct val="20000"/>
        </a:spcBef>
        <a:spcAft>
          <a:spcPct val="0"/>
        </a:spcAft>
        <a:buClr>
          <a:schemeClr val="tx2"/>
        </a:buClr>
        <a:buFont typeface="Wingdings" pitchFamily="-112" charset="2"/>
        <a:buChar char="s"/>
        <a:defRPr sz="2000">
          <a:solidFill>
            <a:schemeClr val="tx1"/>
          </a:solidFill>
          <a:latin typeface="+mn-lt"/>
          <a:ea typeface="ＭＳ Ｐゴシック" pitchFamily="-112" charset="-128"/>
        </a:defRPr>
      </a:lvl7pPr>
      <a:lvl8pPr marL="3429000" indent="-228600" algn="l" rtl="0" fontAlgn="base">
        <a:spcBef>
          <a:spcPct val="20000"/>
        </a:spcBef>
        <a:spcAft>
          <a:spcPct val="0"/>
        </a:spcAft>
        <a:buClr>
          <a:schemeClr val="tx2"/>
        </a:buClr>
        <a:buFont typeface="Wingdings" pitchFamily="-112" charset="2"/>
        <a:buChar char="s"/>
        <a:defRPr sz="2000">
          <a:solidFill>
            <a:schemeClr val="tx1"/>
          </a:solidFill>
          <a:latin typeface="+mn-lt"/>
          <a:ea typeface="ＭＳ Ｐゴシック" pitchFamily="-112" charset="-128"/>
        </a:defRPr>
      </a:lvl8pPr>
      <a:lvl9pPr marL="3886200" indent="-228600" algn="l" rtl="0" fontAlgn="base">
        <a:spcBef>
          <a:spcPct val="20000"/>
        </a:spcBef>
        <a:spcAft>
          <a:spcPct val="0"/>
        </a:spcAft>
        <a:buClr>
          <a:schemeClr val="tx2"/>
        </a:buClr>
        <a:buFont typeface="Wingdings" pitchFamily="-112" charset="2"/>
        <a:buChar char="s"/>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4D4D4D"/>
            </a:gs>
          </a:gsLst>
          <a:lin ang="0" scaled="1"/>
        </a:gra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a:ea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a:ea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charset="0"/>
              </a:defRPr>
            </a:lvl1pPr>
          </a:lstStyle>
          <a:p>
            <a:pPr>
              <a:defRPr/>
            </a:pPr>
            <a:fld id="{76747437-33A1-524D-B385-824ABCE740C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70"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60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0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Tahoma"/>
                <a:ea typeface="ＭＳ Ｐゴシック" charset="-128"/>
                <a:cs typeface="ＭＳ Ｐゴシック" charset="-128"/>
              </a:defRPr>
            </a:lvl1pPr>
          </a:lstStyle>
          <a:p>
            <a:pPr>
              <a:defRPr/>
            </a:pPr>
            <a:endParaRPr lang="en-US"/>
          </a:p>
        </p:txBody>
      </p:sp>
      <p:sp>
        <p:nvSpPr>
          <p:cNvPr id="460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Tahoma"/>
                <a:ea typeface="ＭＳ Ｐゴシック" charset="-128"/>
                <a:cs typeface="ＭＳ Ｐゴシック" charset="-128"/>
              </a:defRPr>
            </a:lvl1pPr>
          </a:lstStyle>
          <a:p>
            <a:pPr>
              <a:defRPr/>
            </a:pPr>
            <a:endParaRPr lang="en-US"/>
          </a:p>
        </p:txBody>
      </p:sp>
      <p:sp>
        <p:nvSpPr>
          <p:cNvPr id="460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Tahoma" charset="0"/>
              </a:defRPr>
            </a:lvl1pPr>
          </a:lstStyle>
          <a:p>
            <a:pPr>
              <a:defRPr/>
            </a:pPr>
            <a:fld id="{6B25CA5F-DAE9-E745-B6FA-89828D48660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592"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Lst>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2pPr>
      <a:lvl3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3pPr>
      <a:lvl4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4pPr>
      <a:lvl5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5pPr>
      <a:lvl6pPr marL="4572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6pPr>
      <a:lvl7pPr marL="9144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7pPr>
      <a:lvl8pPr marL="13716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8pPr>
      <a:lvl9pPr marL="18288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Font typeface="Wingdings" charset="2"/>
        <a:buChar char=""/>
        <a:defRPr sz="2000">
          <a:solidFill>
            <a:schemeClr val="tx1"/>
          </a:solidFill>
          <a:latin typeface="+mn-lt"/>
          <a:ea typeface="+mn-ea"/>
        </a:defRPr>
      </a:lvl6pPr>
      <a:lvl7pPr marL="2971800" indent="-228600" algn="l" rtl="0" fontAlgn="base">
        <a:spcBef>
          <a:spcPct val="20000"/>
        </a:spcBef>
        <a:spcAft>
          <a:spcPct val="0"/>
        </a:spcAft>
        <a:buFont typeface="Wingdings" charset="2"/>
        <a:buChar char=""/>
        <a:defRPr sz="2000">
          <a:solidFill>
            <a:schemeClr val="tx1"/>
          </a:solidFill>
          <a:latin typeface="+mn-lt"/>
          <a:ea typeface="+mn-ea"/>
        </a:defRPr>
      </a:lvl7pPr>
      <a:lvl8pPr marL="3429000" indent="-228600" algn="l" rtl="0" fontAlgn="base">
        <a:spcBef>
          <a:spcPct val="20000"/>
        </a:spcBef>
        <a:spcAft>
          <a:spcPct val="0"/>
        </a:spcAft>
        <a:buFont typeface="Wingdings" charset="2"/>
        <a:buChar char=""/>
        <a:defRPr sz="2000">
          <a:solidFill>
            <a:schemeClr val="tx1"/>
          </a:solidFill>
          <a:latin typeface="+mn-lt"/>
          <a:ea typeface="+mn-ea"/>
        </a:defRPr>
      </a:lvl8pPr>
      <a:lvl9pPr marL="3886200" indent="-228600" algn="l" rtl="0" fontAlgn="base">
        <a:spcBef>
          <a:spcPct val="20000"/>
        </a:spcBef>
        <a:spcAft>
          <a:spcPct val="0"/>
        </a:spcAft>
        <a:buFont typeface="Wingdings"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381000"/>
            <a:ext cx="8229600" cy="1371600"/>
          </a:xfrm>
          <a:prstGeom prst="rect">
            <a:avLst/>
          </a:prstGeom>
          <a:noFill/>
          <a:ln>
            <a:noFill/>
          </a:ln>
          <a:effectLst>
            <a:outerShdw blurRad="63500" dist="35907" dir="16979964" algn="ctr" rotWithShape="0">
              <a:srgbClr val="000000">
                <a:alpha val="7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457200" y="1981200"/>
            <a:ext cx="8229600" cy="4114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400">
                <a:solidFill>
                  <a:srgbClr val="FFFFFF"/>
                </a:solidFill>
              </a:defRPr>
            </a:lvl1pPr>
          </a:lstStyle>
          <a:p>
            <a:pPr>
              <a:defRPr/>
            </a:pPr>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defRPr>
            </a:lvl1pPr>
          </a:lstStyle>
          <a:p>
            <a:pPr>
              <a:defRPr/>
            </a:pPr>
            <a:endParaRPr lang="en-US"/>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defRPr>
            </a:lvl1pPr>
          </a:lstStyle>
          <a:p>
            <a:pPr>
              <a:defRPr/>
            </a:pPr>
            <a:fld id="{9825A355-CF01-6B49-AB5F-DC4A144EC68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603" r:id="rId1"/>
    <p:sldLayoutId id="2147484604" r:id="rId2"/>
    <p:sldLayoutId id="2147484605" r:id="rId3"/>
    <p:sldLayoutId id="2147484606" r:id="rId4"/>
    <p:sldLayoutId id="2147484607" r:id="rId5"/>
    <p:sldLayoutId id="2147484608" r:id="rId6"/>
    <p:sldLayoutId id="2147484609" r:id="rId7"/>
    <p:sldLayoutId id="2147484610" r:id="rId8"/>
    <p:sldLayoutId id="2147484611" r:id="rId9"/>
    <p:sldLayoutId id="2147484612" r:id="rId10"/>
    <p:sldLayoutId id="2147484613"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609600"/>
            <a:ext cx="7772400" cy="1143000"/>
          </a:xfrm>
          <a:prstGeom prst="rect">
            <a:avLst/>
          </a:prstGeom>
          <a:noFill/>
          <a:ln>
            <a:noFill/>
          </a:ln>
          <a:effectLst>
            <a:outerShdw blurRad="50800" dist="25399" dir="16200000" algn="ctr" rotWithShape="0">
              <a:srgbClr val="FFFFFF">
                <a:alpha val="7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Rectangle 3"/>
          <p:cNvSpPr>
            <a:spLocks noGrp="1" noChangeArrowheads="1"/>
          </p:cNvSpPr>
          <p:nvPr>
            <p:ph type="body" idx="1"/>
          </p:nvPr>
        </p:nvSpPr>
        <p:spPr bwMode="auto">
          <a:xfrm>
            <a:off x="685800" y="1981200"/>
            <a:ext cx="7772400" cy="4114800"/>
          </a:xfrm>
          <a:prstGeom prst="rect">
            <a:avLst/>
          </a:prstGeom>
          <a:noFill/>
          <a:ln>
            <a:noFill/>
          </a:ln>
          <a:effectLst>
            <a:outerShdw blurRad="63500" dist="25399" dir="16200000" algn="ctr" rotWithShape="0">
              <a:srgbClr val="FFFFFF">
                <a:alpha val="7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Tahoma"/>
              </a:defRPr>
            </a:lvl1pPr>
          </a:lstStyle>
          <a:p>
            <a:pPr>
              <a:defRPr/>
            </a:pPr>
            <a:endParaRPr lang="en-US"/>
          </a:p>
        </p:txBody>
      </p:sp>
      <p:sp>
        <p:nvSpPr>
          <p:cNvPr id="1843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ahoma"/>
              </a:defRPr>
            </a:lvl1pPr>
          </a:lstStyle>
          <a:p>
            <a:pPr>
              <a:defRPr/>
            </a:pPr>
            <a:endParaRPr lang="en-US"/>
          </a:p>
        </p:txBody>
      </p:sp>
      <p:sp>
        <p:nvSpPr>
          <p:cNvPr id="1843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ahoma"/>
              </a:defRPr>
            </a:lvl1pPr>
          </a:lstStyle>
          <a:p>
            <a:pPr>
              <a:defRPr/>
            </a:pPr>
            <a:fld id="{8F399BF8-4098-8342-BD0E-E7063B723E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14" r:id="rId1"/>
    <p:sldLayoutId id="2147484615" r:id="rId2"/>
    <p:sldLayoutId id="2147484616" r:id="rId3"/>
    <p:sldLayoutId id="2147484617" r:id="rId4"/>
    <p:sldLayoutId id="2147484618" r:id="rId5"/>
    <p:sldLayoutId id="2147484619" r:id="rId6"/>
    <p:sldLayoutId id="2147484620" r:id="rId7"/>
    <p:sldLayoutId id="2147484621" r:id="rId8"/>
    <p:sldLayoutId id="2147484622" r:id="rId9"/>
    <p:sldLayoutId id="2147484623" r:id="rId10"/>
    <p:sldLayoutId id="2147484624"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2pPr>
      <a:lvl3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3pPr>
      <a:lvl4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4pPr>
      <a:lvl5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5pPr>
      <a:lvl6pPr marL="457200" algn="r" rtl="0" fontAlgn="base">
        <a:spcBef>
          <a:spcPct val="0"/>
        </a:spcBef>
        <a:spcAft>
          <a:spcPct val="0"/>
        </a:spcAft>
        <a:defRPr sz="4400" i="1">
          <a:solidFill>
            <a:schemeClr val="tx2"/>
          </a:solidFill>
          <a:latin typeface="Tahoma" charset="0"/>
          <a:ea typeface="ＭＳ Ｐゴシック" charset="0"/>
          <a:cs typeface="ＭＳ Ｐゴシック" charset="0"/>
        </a:defRPr>
      </a:lvl6pPr>
      <a:lvl7pPr marL="914400" algn="r" rtl="0" fontAlgn="base">
        <a:spcBef>
          <a:spcPct val="0"/>
        </a:spcBef>
        <a:spcAft>
          <a:spcPct val="0"/>
        </a:spcAft>
        <a:defRPr sz="4400" i="1">
          <a:solidFill>
            <a:schemeClr val="tx2"/>
          </a:solidFill>
          <a:latin typeface="Tahoma" charset="0"/>
          <a:ea typeface="ＭＳ Ｐゴシック" charset="0"/>
          <a:cs typeface="ＭＳ Ｐゴシック" charset="0"/>
        </a:defRPr>
      </a:lvl7pPr>
      <a:lvl8pPr marL="1371600" algn="r" rtl="0" fontAlgn="base">
        <a:spcBef>
          <a:spcPct val="0"/>
        </a:spcBef>
        <a:spcAft>
          <a:spcPct val="0"/>
        </a:spcAft>
        <a:defRPr sz="4400" i="1">
          <a:solidFill>
            <a:schemeClr val="tx2"/>
          </a:solidFill>
          <a:latin typeface="Tahoma" charset="0"/>
          <a:ea typeface="ＭＳ Ｐゴシック" charset="0"/>
          <a:cs typeface="ＭＳ Ｐゴシック" charset="0"/>
        </a:defRPr>
      </a:lvl8pPr>
      <a:lvl9pPr marL="1828800" algn="r" rtl="0" fontAlgn="base">
        <a:spcBef>
          <a:spcPct val="0"/>
        </a:spcBef>
        <a:spcAft>
          <a:spcPct val="0"/>
        </a:spcAft>
        <a:defRPr sz="4400" i="1">
          <a:solidFill>
            <a:schemeClr val="tx2"/>
          </a:solidFill>
          <a:latin typeface="Tahom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800040"/>
        </a:buClr>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00040"/>
        </a:buClr>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800040"/>
        </a:buClr>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800040"/>
        </a:buClr>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800040"/>
        </a:buClr>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381000"/>
            <a:ext cx="8229600" cy="1371600"/>
          </a:xfrm>
          <a:prstGeom prst="rect">
            <a:avLst/>
          </a:prstGeom>
          <a:noFill/>
          <a:ln>
            <a:noFill/>
          </a:ln>
          <a:effectLst>
            <a:outerShdw blurRad="63500" dist="35907" dir="16979964" algn="ctr" rotWithShape="0">
              <a:srgbClr val="000000">
                <a:alpha val="7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457200" y="1981200"/>
            <a:ext cx="8229600" cy="4114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400">
                <a:solidFill>
                  <a:srgbClr val="FFFFFF"/>
                </a:solidFill>
              </a:defRPr>
            </a:lvl1pPr>
          </a:lstStyle>
          <a:p>
            <a:pPr>
              <a:defRPr/>
            </a:pPr>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defRPr>
            </a:lvl1pPr>
          </a:lstStyle>
          <a:p>
            <a:pPr>
              <a:defRPr/>
            </a:pPr>
            <a:endParaRPr lang="en-US"/>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defRPr>
            </a:lvl1pPr>
          </a:lstStyle>
          <a:p>
            <a:pPr>
              <a:defRPr/>
            </a:pPr>
            <a:fld id="{9688D683-860C-9442-A9E9-25EC33960CD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609600"/>
            <a:ext cx="7772400" cy="1143000"/>
          </a:xfrm>
          <a:prstGeom prst="rect">
            <a:avLst/>
          </a:prstGeom>
          <a:noFill/>
          <a:ln>
            <a:noFill/>
          </a:ln>
          <a:effectLst>
            <a:outerShdw blurRad="50800" dist="25399" dir="16200000" algn="ctr" rotWithShape="0">
              <a:srgbClr val="FFFFFF">
                <a:alpha val="7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Rectangle 3"/>
          <p:cNvSpPr>
            <a:spLocks noGrp="1" noChangeArrowheads="1"/>
          </p:cNvSpPr>
          <p:nvPr>
            <p:ph type="body" idx="1"/>
          </p:nvPr>
        </p:nvSpPr>
        <p:spPr bwMode="auto">
          <a:xfrm>
            <a:off x="685800" y="1981200"/>
            <a:ext cx="7772400" cy="4114800"/>
          </a:xfrm>
          <a:prstGeom prst="rect">
            <a:avLst/>
          </a:prstGeom>
          <a:noFill/>
          <a:ln>
            <a:noFill/>
          </a:ln>
          <a:effectLst>
            <a:outerShdw blurRad="63500" dist="25399" dir="16200000" algn="ctr" rotWithShape="0">
              <a:srgbClr val="FFFFFF">
                <a:alpha val="7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Tahoma"/>
              </a:defRPr>
            </a:lvl1pPr>
          </a:lstStyle>
          <a:p>
            <a:pPr>
              <a:defRPr/>
            </a:pPr>
            <a:endParaRPr lang="en-US"/>
          </a:p>
        </p:txBody>
      </p:sp>
      <p:sp>
        <p:nvSpPr>
          <p:cNvPr id="1843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ahoma"/>
              </a:defRPr>
            </a:lvl1pPr>
          </a:lstStyle>
          <a:p>
            <a:pPr>
              <a:defRPr/>
            </a:pPr>
            <a:endParaRPr lang="en-US"/>
          </a:p>
        </p:txBody>
      </p:sp>
      <p:sp>
        <p:nvSpPr>
          <p:cNvPr id="1843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ahoma"/>
              </a:defRPr>
            </a:lvl1pPr>
          </a:lstStyle>
          <a:p>
            <a:pPr>
              <a:defRPr/>
            </a:pPr>
            <a:fld id="{87BC722C-5F33-9E44-A8F7-3A8EC23A02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36" r:id="rId1"/>
    <p:sldLayoutId id="2147484637" r:id="rId2"/>
    <p:sldLayoutId id="2147484638" r:id="rId3"/>
    <p:sldLayoutId id="2147484639" r:id="rId4"/>
    <p:sldLayoutId id="2147484640" r:id="rId5"/>
    <p:sldLayoutId id="2147484641" r:id="rId6"/>
    <p:sldLayoutId id="2147484642" r:id="rId7"/>
    <p:sldLayoutId id="2147484643" r:id="rId8"/>
    <p:sldLayoutId id="2147484644" r:id="rId9"/>
    <p:sldLayoutId id="2147484645" r:id="rId10"/>
    <p:sldLayoutId id="2147484646"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2pPr>
      <a:lvl3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3pPr>
      <a:lvl4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4pPr>
      <a:lvl5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5pPr>
      <a:lvl6pPr marL="457200" algn="r" rtl="0" fontAlgn="base">
        <a:spcBef>
          <a:spcPct val="0"/>
        </a:spcBef>
        <a:spcAft>
          <a:spcPct val="0"/>
        </a:spcAft>
        <a:defRPr sz="4400" i="1">
          <a:solidFill>
            <a:schemeClr val="tx2"/>
          </a:solidFill>
          <a:latin typeface="Tahoma" charset="0"/>
          <a:ea typeface="ＭＳ Ｐゴシック" charset="0"/>
          <a:cs typeface="ＭＳ Ｐゴシック" charset="0"/>
        </a:defRPr>
      </a:lvl6pPr>
      <a:lvl7pPr marL="914400" algn="r" rtl="0" fontAlgn="base">
        <a:spcBef>
          <a:spcPct val="0"/>
        </a:spcBef>
        <a:spcAft>
          <a:spcPct val="0"/>
        </a:spcAft>
        <a:defRPr sz="4400" i="1">
          <a:solidFill>
            <a:schemeClr val="tx2"/>
          </a:solidFill>
          <a:latin typeface="Tahoma" charset="0"/>
          <a:ea typeface="ＭＳ Ｐゴシック" charset="0"/>
          <a:cs typeface="ＭＳ Ｐゴシック" charset="0"/>
        </a:defRPr>
      </a:lvl7pPr>
      <a:lvl8pPr marL="1371600" algn="r" rtl="0" fontAlgn="base">
        <a:spcBef>
          <a:spcPct val="0"/>
        </a:spcBef>
        <a:spcAft>
          <a:spcPct val="0"/>
        </a:spcAft>
        <a:defRPr sz="4400" i="1">
          <a:solidFill>
            <a:schemeClr val="tx2"/>
          </a:solidFill>
          <a:latin typeface="Tahoma" charset="0"/>
          <a:ea typeface="ＭＳ Ｐゴシック" charset="0"/>
          <a:cs typeface="ＭＳ Ｐゴシック" charset="0"/>
        </a:defRPr>
      </a:lvl8pPr>
      <a:lvl9pPr marL="1828800" algn="r" rtl="0" fontAlgn="base">
        <a:spcBef>
          <a:spcPct val="0"/>
        </a:spcBef>
        <a:spcAft>
          <a:spcPct val="0"/>
        </a:spcAft>
        <a:defRPr sz="4400" i="1">
          <a:solidFill>
            <a:schemeClr val="tx2"/>
          </a:solidFill>
          <a:latin typeface="Tahom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800040"/>
        </a:buClr>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00040"/>
        </a:buClr>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800040"/>
        </a:buClr>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800040"/>
        </a:buClr>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800040"/>
        </a:buClr>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08.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08.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8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1.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7.xml"/><Relationship Id="rId1" Type="http://schemas.openxmlformats.org/officeDocument/2006/relationships/slideLayout" Target="../slideLayouts/slideLayout141.xml"/><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108.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113.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158.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63.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63.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163.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175.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86.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170.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157.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197.xml"/><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197.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197.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19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197.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197.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163.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163.xml"/><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170.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9.xml"/><Relationship Id="rId1" Type="http://schemas.openxmlformats.org/officeDocument/2006/relationships/slideLayout" Target="../slideLayouts/slideLayout130.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108.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1.xml"/><Relationship Id="rId1" Type="http://schemas.openxmlformats.org/officeDocument/2006/relationships/slideLayout" Target="../slideLayouts/slideLayout108.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2.xml"/><Relationship Id="rId1" Type="http://schemas.openxmlformats.org/officeDocument/2006/relationships/slideLayout" Target="../slideLayouts/slideLayout108.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108.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24.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4.xml"/><Relationship Id="rId1" Type="http://schemas.openxmlformats.org/officeDocument/2006/relationships/slideLayout" Target="../slideLayouts/slideLayout130.xml"/><Relationship Id="rId4" Type="http://schemas.openxmlformats.org/officeDocument/2006/relationships/image" Target="../media/image56.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4.xml"/></Relationships>
</file>

<file path=ppt/slides/_rels/slide6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1.xml"/><Relationship Id="rId1" Type="http://schemas.openxmlformats.org/officeDocument/2006/relationships/slideLayout" Target="../slideLayouts/slideLayout152.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10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7.xml"/></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3.xml"/><Relationship Id="rId1" Type="http://schemas.openxmlformats.org/officeDocument/2006/relationships/slideLayout" Target="../slideLayouts/slideLayout223.xml"/><Relationship Id="rId4" Type="http://schemas.openxmlformats.org/officeDocument/2006/relationships/image" Target="../media/image5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4.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itle 1"/>
          <p:cNvSpPr>
            <a:spLocks noGrp="1"/>
          </p:cNvSpPr>
          <p:nvPr>
            <p:ph type="title"/>
          </p:nvPr>
        </p:nvSpPr>
        <p:spPr>
          <a:xfrm>
            <a:off x="5003800" y="609600"/>
            <a:ext cx="4140200" cy="2098675"/>
          </a:xfrm>
        </p:spPr>
        <p:txBody>
          <a:bodyPr/>
          <a:lstStyle/>
          <a:p>
            <a:r>
              <a:rPr lang="en-US" sz="5400" b="1">
                <a:latin typeface="Arial" charset="0"/>
                <a:ea typeface="ＭＳ Ｐゴシック" charset="0"/>
                <a:cs typeface="ＭＳ Ｐゴシック" charset="0"/>
              </a:rPr>
              <a:t>Biblical Prophecy</a:t>
            </a:r>
          </a:p>
        </p:txBody>
      </p:sp>
      <p:pic>
        <p:nvPicPr>
          <p:cNvPr id="240642"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6513" y="260350"/>
            <a:ext cx="5080001" cy="635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0643" name="Title 1"/>
          <p:cNvSpPr txBox="1">
            <a:spLocks/>
          </p:cNvSpPr>
          <p:nvPr/>
        </p:nvSpPr>
        <p:spPr bwMode="auto">
          <a:xfrm>
            <a:off x="4986338" y="2986088"/>
            <a:ext cx="4157662" cy="2098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marL="358775" indent="-3587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800" b="1" i="1">
                <a:solidFill>
                  <a:schemeClr val="tx2"/>
                </a:solidFill>
              </a:rPr>
              <a:t>• What is it?</a:t>
            </a:r>
          </a:p>
          <a:p>
            <a:r>
              <a:rPr lang="en-US" sz="4800" b="1" i="1">
                <a:solidFill>
                  <a:schemeClr val="tx2"/>
                </a:solidFill>
              </a:rPr>
              <a:t>• Is it here today?</a:t>
            </a:r>
          </a:p>
        </p:txBody>
      </p:sp>
      <p:sp>
        <p:nvSpPr>
          <p:cNvPr id="2" name="Rectangle 1">
            <a:extLst>
              <a:ext uri="{FF2B5EF4-FFF2-40B4-BE49-F238E27FC236}">
                <a16:creationId xmlns:a16="http://schemas.microsoft.com/office/drawing/2014/main" id="{4A9516C7-FF5D-EE5B-29B9-30BC3B9ED63A}"/>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304800"/>
            <a:ext cx="7772400" cy="1143000"/>
          </a:xfrm>
          <a:solidFill>
            <a:srgbClr val="FF0000"/>
          </a:solidFill>
          <a:effectLst>
            <a:outerShdw blurRad="25400" dist="25399" dir="2700000" algn="ctr" rotWithShape="0">
              <a:schemeClr val="bg1">
                <a:alpha val="99962"/>
              </a:schemeClr>
            </a:outerShdw>
          </a:effectLst>
        </p:spPr>
        <p:txBody>
          <a:bodyPr/>
          <a:lstStyle/>
          <a:p>
            <a:pPr eaLnBrk="1" hangingPunct="1">
              <a:defRPr/>
            </a:pPr>
            <a:r>
              <a:rPr lang="en-US" dirty="0">
                <a:effectLst>
                  <a:outerShdw blurRad="38100" dist="38100" dir="2700000" algn="tl">
                    <a:srgbClr val="000000"/>
                  </a:outerShdw>
                </a:effectLst>
                <a:latin typeface="Arial"/>
                <a:ea typeface="ＭＳ Ｐゴシック" charset="0"/>
                <a:cs typeface="Arial"/>
              </a:rPr>
              <a:t>1 Corinthians 13:8-12</a:t>
            </a:r>
          </a:p>
        </p:txBody>
      </p:sp>
      <p:sp>
        <p:nvSpPr>
          <p:cNvPr id="4" name="Rectangle 5"/>
          <p:cNvSpPr txBox="1">
            <a:spLocks noChangeArrowheads="1"/>
          </p:cNvSpPr>
          <p:nvPr/>
        </p:nvSpPr>
        <p:spPr bwMode="auto">
          <a:xfrm>
            <a:off x="755650" y="1773238"/>
            <a:ext cx="7924800" cy="45720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Font typeface="Wingdings" charset="2"/>
              <a:buChar char=""/>
              <a:defRPr sz="2000">
                <a:solidFill>
                  <a:schemeClr val="tx1"/>
                </a:solidFill>
                <a:latin typeface="+mn-lt"/>
                <a:ea typeface="+mn-ea"/>
              </a:defRPr>
            </a:lvl6pPr>
            <a:lvl7pPr marL="2971800" indent="-228600" algn="l" rtl="0" fontAlgn="base">
              <a:spcBef>
                <a:spcPct val="20000"/>
              </a:spcBef>
              <a:spcAft>
                <a:spcPct val="0"/>
              </a:spcAft>
              <a:buFont typeface="Wingdings" charset="2"/>
              <a:buChar char=""/>
              <a:defRPr sz="2000">
                <a:solidFill>
                  <a:schemeClr val="tx1"/>
                </a:solidFill>
                <a:latin typeface="+mn-lt"/>
                <a:ea typeface="+mn-ea"/>
              </a:defRPr>
            </a:lvl7pPr>
            <a:lvl8pPr marL="3429000" indent="-228600" algn="l" rtl="0" fontAlgn="base">
              <a:spcBef>
                <a:spcPct val="20000"/>
              </a:spcBef>
              <a:spcAft>
                <a:spcPct val="0"/>
              </a:spcAft>
              <a:buFont typeface="Wingdings" charset="2"/>
              <a:buChar char=""/>
              <a:defRPr sz="2000">
                <a:solidFill>
                  <a:schemeClr val="tx1"/>
                </a:solidFill>
                <a:latin typeface="+mn-lt"/>
                <a:ea typeface="+mn-ea"/>
              </a:defRPr>
            </a:lvl8pPr>
            <a:lvl9pPr marL="3886200" indent="-228600" algn="l" rtl="0" fontAlgn="base">
              <a:spcBef>
                <a:spcPct val="20000"/>
              </a:spcBef>
              <a:spcAft>
                <a:spcPct val="0"/>
              </a:spcAft>
              <a:buFont typeface="Wingdings" charset="2"/>
              <a:buChar char=""/>
              <a:defRPr sz="2000">
                <a:solidFill>
                  <a:schemeClr val="tx1"/>
                </a:solidFill>
                <a:latin typeface="+mn-lt"/>
                <a:ea typeface="+mn-ea"/>
              </a:defRPr>
            </a:lvl9pPr>
          </a:lstStyle>
          <a:p>
            <a:pPr marL="0" indent="0" eaLnBrk="1" hangingPunct="1">
              <a:buFont typeface="Wingdings" charset="0"/>
              <a:buNone/>
              <a:defRPr/>
            </a:pPr>
            <a:r>
              <a:rPr lang="en-US" b="1" dirty="0">
                <a:solidFill>
                  <a:srgbClr val="FFFFFF"/>
                </a:solidFill>
                <a:effectLst>
                  <a:outerShdw blurRad="50800" dist="63500" dir="2700000" algn="tl" rotWithShape="0">
                    <a:srgbClr val="000000">
                      <a:alpha val="86000"/>
                    </a:srgbClr>
                  </a:outerShdw>
                </a:effectLst>
                <a:latin typeface="Arial"/>
                <a:ea typeface="ＭＳ Ｐゴシック"/>
                <a:cs typeface="Arial"/>
              </a:rPr>
              <a:t> 8 Love never fails. But where there are </a:t>
            </a:r>
            <a:r>
              <a:rPr lang="en-US" b="1" dirty="0">
                <a:solidFill>
                  <a:srgbClr val="EFFF11"/>
                </a:solidFill>
                <a:effectLst>
                  <a:outerShdw blurRad="50800" dist="63500" dir="2700000" algn="tl" rotWithShape="0">
                    <a:srgbClr val="000000">
                      <a:alpha val="86000"/>
                    </a:srgbClr>
                  </a:outerShdw>
                </a:effectLst>
                <a:latin typeface="Arial"/>
                <a:ea typeface="ＭＳ Ｐゴシック"/>
                <a:cs typeface="Arial"/>
              </a:rPr>
              <a:t>prophecies</a:t>
            </a:r>
            <a:r>
              <a:rPr lang="en-US" b="1" dirty="0">
                <a:solidFill>
                  <a:srgbClr val="FFFFFF"/>
                </a:solidFill>
                <a:effectLst>
                  <a:outerShdw blurRad="50800" dist="63500" dir="2700000" algn="tl" rotWithShape="0">
                    <a:srgbClr val="000000">
                      <a:alpha val="86000"/>
                    </a:srgbClr>
                  </a:outerShdw>
                </a:effectLst>
                <a:latin typeface="Arial"/>
                <a:ea typeface="ＭＳ Ｐゴシック"/>
                <a:cs typeface="Arial"/>
              </a:rPr>
              <a:t>, they will </a:t>
            </a:r>
            <a:r>
              <a:rPr lang="en-US" b="1" dirty="0">
                <a:solidFill>
                  <a:srgbClr val="EFFF11"/>
                </a:solidFill>
                <a:effectLst>
                  <a:outerShdw blurRad="50800" dist="63500" dir="2700000" algn="tl" rotWithShape="0">
                    <a:srgbClr val="000000">
                      <a:alpha val="86000"/>
                    </a:srgbClr>
                  </a:outerShdw>
                </a:effectLst>
                <a:latin typeface="Arial"/>
                <a:ea typeface="ＭＳ Ｐゴシック"/>
                <a:cs typeface="Arial"/>
              </a:rPr>
              <a:t>cease</a:t>
            </a:r>
            <a:r>
              <a:rPr lang="en-US" b="1" dirty="0">
                <a:solidFill>
                  <a:srgbClr val="FFFFFF"/>
                </a:solidFill>
                <a:effectLst>
                  <a:outerShdw blurRad="50800" dist="63500" dir="2700000" algn="tl" rotWithShape="0">
                    <a:srgbClr val="000000">
                      <a:alpha val="86000"/>
                    </a:srgbClr>
                  </a:outerShdw>
                </a:effectLst>
                <a:latin typeface="Arial"/>
                <a:ea typeface="ＭＳ Ｐゴシック"/>
                <a:cs typeface="Arial"/>
              </a:rPr>
              <a:t>; where there are </a:t>
            </a:r>
            <a:r>
              <a:rPr lang="en-US" b="1" dirty="0">
                <a:solidFill>
                  <a:srgbClr val="EFFF11"/>
                </a:solidFill>
                <a:effectLst>
                  <a:outerShdw blurRad="50800" dist="63500" dir="2700000" algn="tl" rotWithShape="0">
                    <a:srgbClr val="000000">
                      <a:alpha val="86000"/>
                    </a:srgbClr>
                  </a:outerShdw>
                </a:effectLst>
                <a:latin typeface="Arial"/>
                <a:ea typeface="ＭＳ Ｐゴシック"/>
                <a:cs typeface="Arial"/>
              </a:rPr>
              <a:t>tongues</a:t>
            </a:r>
            <a:r>
              <a:rPr lang="en-US" b="1" dirty="0">
                <a:solidFill>
                  <a:srgbClr val="FFFFFF"/>
                </a:solidFill>
                <a:effectLst>
                  <a:outerShdw blurRad="50800" dist="63500" dir="2700000" algn="tl" rotWithShape="0">
                    <a:srgbClr val="000000">
                      <a:alpha val="86000"/>
                    </a:srgbClr>
                  </a:outerShdw>
                </a:effectLst>
                <a:latin typeface="Arial"/>
                <a:ea typeface="ＭＳ Ｐゴシック"/>
                <a:cs typeface="Arial"/>
              </a:rPr>
              <a:t>, they will </a:t>
            </a:r>
            <a:r>
              <a:rPr lang="en-US" b="1" dirty="0">
                <a:solidFill>
                  <a:srgbClr val="EFFF11"/>
                </a:solidFill>
                <a:effectLst>
                  <a:outerShdw blurRad="50800" dist="63500" dir="2700000" algn="tl" rotWithShape="0">
                    <a:srgbClr val="000000">
                      <a:alpha val="86000"/>
                    </a:srgbClr>
                  </a:outerShdw>
                </a:effectLst>
                <a:latin typeface="Arial"/>
                <a:ea typeface="ＭＳ Ｐゴシック"/>
                <a:cs typeface="Arial"/>
              </a:rPr>
              <a:t>be stilled</a:t>
            </a:r>
            <a:r>
              <a:rPr lang="en-US" b="1" dirty="0">
                <a:solidFill>
                  <a:srgbClr val="FFFFFF"/>
                </a:solidFill>
                <a:effectLst>
                  <a:outerShdw blurRad="50800" dist="63500" dir="2700000" algn="tl" rotWithShape="0">
                    <a:srgbClr val="000000">
                      <a:alpha val="86000"/>
                    </a:srgbClr>
                  </a:outerShdw>
                </a:effectLst>
                <a:latin typeface="Arial"/>
                <a:ea typeface="ＭＳ Ｐゴシック"/>
                <a:cs typeface="Arial"/>
              </a:rPr>
              <a:t>; where there is </a:t>
            </a:r>
            <a:r>
              <a:rPr lang="en-US" b="1" dirty="0">
                <a:solidFill>
                  <a:srgbClr val="EFFF11"/>
                </a:solidFill>
                <a:effectLst>
                  <a:outerShdw blurRad="50800" dist="63500" dir="2700000" algn="tl" rotWithShape="0">
                    <a:srgbClr val="000000">
                      <a:alpha val="86000"/>
                    </a:srgbClr>
                  </a:outerShdw>
                </a:effectLst>
                <a:latin typeface="Arial"/>
                <a:ea typeface="ＭＳ Ｐゴシック"/>
                <a:cs typeface="Arial"/>
              </a:rPr>
              <a:t>knowledge</a:t>
            </a:r>
            <a:r>
              <a:rPr lang="en-US" b="1" dirty="0">
                <a:solidFill>
                  <a:srgbClr val="FFFFFF"/>
                </a:solidFill>
                <a:effectLst>
                  <a:outerShdw blurRad="50800" dist="63500" dir="2700000" algn="tl" rotWithShape="0">
                    <a:srgbClr val="000000">
                      <a:alpha val="86000"/>
                    </a:srgbClr>
                  </a:outerShdw>
                </a:effectLst>
                <a:latin typeface="Arial"/>
                <a:ea typeface="ＭＳ Ｐゴシック"/>
                <a:cs typeface="Arial"/>
              </a:rPr>
              <a:t>, it will </a:t>
            </a:r>
            <a:r>
              <a:rPr lang="en-US" b="1" dirty="0">
                <a:solidFill>
                  <a:srgbClr val="EFFF11"/>
                </a:solidFill>
                <a:effectLst>
                  <a:outerShdw blurRad="50800" dist="63500" dir="2700000" algn="tl" rotWithShape="0">
                    <a:srgbClr val="000000">
                      <a:alpha val="86000"/>
                    </a:srgbClr>
                  </a:outerShdw>
                </a:effectLst>
                <a:latin typeface="Arial"/>
                <a:ea typeface="ＭＳ Ｐゴシック"/>
                <a:cs typeface="Arial"/>
              </a:rPr>
              <a:t>pass away</a:t>
            </a:r>
            <a:r>
              <a:rPr lang="en-US" b="1" dirty="0">
                <a:solidFill>
                  <a:srgbClr val="FFFFFF"/>
                </a:solidFill>
                <a:effectLst>
                  <a:outerShdw blurRad="50800" dist="63500" dir="2700000" algn="tl" rotWithShape="0">
                    <a:srgbClr val="000000">
                      <a:alpha val="86000"/>
                    </a:srgbClr>
                  </a:outerShdw>
                </a:effectLst>
                <a:latin typeface="Arial"/>
                <a:ea typeface="ＭＳ Ｐゴシック"/>
                <a:cs typeface="Arial"/>
              </a:rPr>
              <a:t>.</a:t>
            </a:r>
          </a:p>
          <a:p>
            <a:pPr marL="0" indent="0" eaLnBrk="1" hangingPunct="1">
              <a:buFont typeface="Wingdings" charset="0"/>
              <a:buNone/>
              <a:defRPr/>
            </a:pPr>
            <a:r>
              <a:rPr lang="en-US" b="1" dirty="0">
                <a:solidFill>
                  <a:srgbClr val="FFFFFF"/>
                </a:solidFill>
                <a:effectLst>
                  <a:outerShdw blurRad="50800" dist="63500" dir="2700000" algn="tl" rotWithShape="0">
                    <a:srgbClr val="000000">
                      <a:alpha val="86000"/>
                    </a:srgbClr>
                  </a:outerShdw>
                </a:effectLst>
                <a:latin typeface="Arial"/>
                <a:ea typeface="ＭＳ Ｐゴシック"/>
                <a:cs typeface="Arial"/>
              </a:rPr>
              <a:t> 9 For we know in part and we prophesy in part,</a:t>
            </a:r>
          </a:p>
          <a:p>
            <a:pPr marL="0" indent="0" eaLnBrk="1" hangingPunct="1">
              <a:buFont typeface="Wingdings" charset="0"/>
              <a:buNone/>
              <a:defRPr/>
            </a:pPr>
            <a:r>
              <a:rPr lang="en-US" b="1" dirty="0">
                <a:solidFill>
                  <a:srgbClr val="FFFFFF"/>
                </a:solidFill>
                <a:effectLst>
                  <a:outerShdw blurRad="50800" dist="63500" dir="2700000" algn="tl" rotWithShape="0">
                    <a:srgbClr val="000000">
                      <a:alpha val="86000"/>
                    </a:srgbClr>
                  </a:outerShdw>
                </a:effectLst>
                <a:latin typeface="Arial"/>
                <a:ea typeface="ＭＳ Ｐゴシック"/>
                <a:cs typeface="Arial"/>
              </a:rPr>
              <a:t> 10 but when </a:t>
            </a:r>
            <a:r>
              <a:rPr lang="en-US" b="1" dirty="0">
                <a:solidFill>
                  <a:srgbClr val="EFFF11"/>
                </a:solidFill>
                <a:effectLst>
                  <a:outerShdw blurRad="50800" dist="63500" dir="2700000" algn="tl" rotWithShape="0">
                    <a:srgbClr val="000000">
                      <a:alpha val="86000"/>
                    </a:srgbClr>
                  </a:outerShdw>
                </a:effectLst>
                <a:latin typeface="Arial"/>
                <a:ea typeface="ＭＳ Ｐゴシック"/>
                <a:cs typeface="Arial"/>
              </a:rPr>
              <a:t>perfection</a:t>
            </a:r>
            <a:r>
              <a:rPr lang="en-US" b="1" dirty="0">
                <a:solidFill>
                  <a:srgbClr val="FFFFFF"/>
                </a:solidFill>
                <a:effectLst>
                  <a:outerShdw blurRad="50800" dist="63500" dir="2700000" algn="tl" rotWithShape="0">
                    <a:srgbClr val="000000">
                      <a:alpha val="86000"/>
                    </a:srgbClr>
                  </a:outerShdw>
                </a:effectLst>
                <a:latin typeface="Arial"/>
                <a:ea typeface="ＭＳ Ｐゴシック"/>
                <a:cs typeface="Arial"/>
              </a:rPr>
              <a:t> comes, the imperfect disappears.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762000" y="304800"/>
            <a:ext cx="7772400" cy="1143000"/>
          </a:xfrm>
          <a:solidFill>
            <a:srgbClr val="FF0000"/>
          </a:solidFill>
          <a:effectLst>
            <a:outerShdw blurRad="25400" dist="25399" dir="2700000" algn="ctr" rotWithShape="0">
              <a:schemeClr val="bg1">
                <a:alpha val="99962"/>
              </a:schemeClr>
            </a:outerShdw>
          </a:effectLst>
        </p:spPr>
        <p:txBody>
          <a:bodyPr/>
          <a:lstStyle/>
          <a:p>
            <a:pPr eaLnBrk="1" hangingPunct="1">
              <a:defRPr/>
            </a:pPr>
            <a:r>
              <a:rPr lang="en-US" dirty="0">
                <a:effectLst>
                  <a:outerShdw blurRad="38100" dist="38100" dir="2700000" algn="tl">
                    <a:srgbClr val="000000"/>
                  </a:outerShdw>
                </a:effectLst>
                <a:latin typeface="Tahoma" charset="0"/>
                <a:ea typeface="ＭＳ Ｐゴシック" charset="0"/>
                <a:cs typeface="ＭＳ Ｐゴシック" charset="0"/>
              </a:rPr>
              <a:t>1 Corinthians 13:8-12</a:t>
            </a:r>
          </a:p>
        </p:txBody>
      </p:sp>
      <p:sp>
        <p:nvSpPr>
          <p:cNvPr id="4" name="Rectangle 3"/>
          <p:cNvSpPr txBox="1">
            <a:spLocks noChangeArrowheads="1"/>
          </p:cNvSpPr>
          <p:nvPr/>
        </p:nvSpPr>
        <p:spPr bwMode="auto">
          <a:xfrm>
            <a:off x="755650" y="1773238"/>
            <a:ext cx="8229600" cy="4419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Font typeface="Wingdings" charset="2"/>
              <a:buChar char=""/>
              <a:defRPr sz="2000">
                <a:solidFill>
                  <a:schemeClr val="tx1"/>
                </a:solidFill>
                <a:latin typeface="+mn-lt"/>
                <a:ea typeface="+mn-ea"/>
              </a:defRPr>
            </a:lvl6pPr>
            <a:lvl7pPr marL="2971800" indent="-228600" algn="l" rtl="0" fontAlgn="base">
              <a:spcBef>
                <a:spcPct val="20000"/>
              </a:spcBef>
              <a:spcAft>
                <a:spcPct val="0"/>
              </a:spcAft>
              <a:buFont typeface="Wingdings" charset="2"/>
              <a:buChar char=""/>
              <a:defRPr sz="2000">
                <a:solidFill>
                  <a:schemeClr val="tx1"/>
                </a:solidFill>
                <a:latin typeface="+mn-lt"/>
                <a:ea typeface="+mn-ea"/>
              </a:defRPr>
            </a:lvl7pPr>
            <a:lvl8pPr marL="3429000" indent="-228600" algn="l" rtl="0" fontAlgn="base">
              <a:spcBef>
                <a:spcPct val="20000"/>
              </a:spcBef>
              <a:spcAft>
                <a:spcPct val="0"/>
              </a:spcAft>
              <a:buFont typeface="Wingdings" charset="2"/>
              <a:buChar char=""/>
              <a:defRPr sz="2000">
                <a:solidFill>
                  <a:schemeClr val="tx1"/>
                </a:solidFill>
                <a:latin typeface="+mn-lt"/>
                <a:ea typeface="+mn-ea"/>
              </a:defRPr>
            </a:lvl8pPr>
            <a:lvl9pPr marL="3886200" indent="-228600" algn="l" rtl="0" fontAlgn="base">
              <a:spcBef>
                <a:spcPct val="20000"/>
              </a:spcBef>
              <a:spcAft>
                <a:spcPct val="0"/>
              </a:spcAft>
              <a:buFont typeface="Wingdings" charset="2"/>
              <a:buChar char=""/>
              <a:defRPr sz="2000">
                <a:solidFill>
                  <a:schemeClr val="tx1"/>
                </a:solidFill>
                <a:latin typeface="+mn-lt"/>
                <a:ea typeface="+mn-ea"/>
              </a:defRPr>
            </a:lvl9pPr>
          </a:lstStyle>
          <a:p>
            <a:pPr marL="0" indent="0" eaLnBrk="1" hangingPunct="1">
              <a:buFont typeface="Wingdings" charset="0"/>
              <a:buNone/>
              <a:defRPr/>
            </a:pPr>
            <a:r>
              <a:rPr lang="en-US" b="1" dirty="0">
                <a:solidFill>
                  <a:srgbClr val="FFFFFF"/>
                </a:solidFill>
                <a:effectLst>
                  <a:outerShdw blurRad="50800" dist="63500" dir="2700000" algn="tl" rotWithShape="0">
                    <a:srgbClr val="000000">
                      <a:alpha val="86000"/>
                    </a:srgbClr>
                  </a:outerShdw>
                </a:effectLst>
                <a:latin typeface="Arial"/>
                <a:ea typeface="ＭＳ Ｐゴシック"/>
                <a:cs typeface="Arial"/>
              </a:rPr>
              <a:t>11 When I was a child, I talked like a child, I thought like a child, I reasoned like a child. When I became a </a:t>
            </a:r>
            <a:r>
              <a:rPr lang="en-US" b="1" dirty="0">
                <a:solidFill>
                  <a:srgbClr val="FFFF00"/>
                </a:solidFill>
                <a:effectLst>
                  <a:outerShdw blurRad="50800" dist="63500" dir="2700000" algn="tl" rotWithShape="0">
                    <a:srgbClr val="000000">
                      <a:alpha val="86000"/>
                    </a:srgbClr>
                  </a:outerShdw>
                </a:effectLst>
                <a:latin typeface="Arial"/>
                <a:ea typeface="ＭＳ Ｐゴシック"/>
                <a:cs typeface="Arial"/>
              </a:rPr>
              <a:t>man</a:t>
            </a:r>
            <a:r>
              <a:rPr lang="en-US" b="1" dirty="0">
                <a:solidFill>
                  <a:srgbClr val="FFFFFF"/>
                </a:solidFill>
                <a:effectLst>
                  <a:outerShdw blurRad="50800" dist="63500" dir="2700000" algn="tl" rotWithShape="0">
                    <a:srgbClr val="000000">
                      <a:alpha val="86000"/>
                    </a:srgbClr>
                  </a:outerShdw>
                </a:effectLst>
                <a:latin typeface="Arial"/>
                <a:ea typeface="ＭＳ Ｐゴシック"/>
                <a:cs typeface="Arial"/>
              </a:rPr>
              <a:t>, I put childish ways behind me.</a:t>
            </a:r>
          </a:p>
          <a:p>
            <a:pPr marL="0" indent="0" eaLnBrk="1" hangingPunct="1">
              <a:buFont typeface="Wingdings" charset="0"/>
              <a:buNone/>
              <a:defRPr/>
            </a:pPr>
            <a:r>
              <a:rPr lang="en-US" b="1" dirty="0">
                <a:solidFill>
                  <a:srgbClr val="FFFFFF"/>
                </a:solidFill>
                <a:effectLst>
                  <a:outerShdw blurRad="50800" dist="63500" dir="2700000" algn="tl" rotWithShape="0">
                    <a:srgbClr val="000000">
                      <a:alpha val="86000"/>
                    </a:srgbClr>
                  </a:outerShdw>
                </a:effectLst>
                <a:latin typeface="Arial"/>
                <a:ea typeface="ＭＳ Ｐゴシック"/>
                <a:cs typeface="Arial"/>
              </a:rPr>
              <a:t> 12 Now we see but a poor reflection as in a mirror; </a:t>
            </a:r>
            <a:r>
              <a:rPr lang="en-US" b="1" dirty="0">
                <a:solidFill>
                  <a:srgbClr val="FFFF00"/>
                </a:solidFill>
                <a:effectLst>
                  <a:outerShdw blurRad="50800" dist="63500" dir="2700000" algn="tl" rotWithShape="0">
                    <a:srgbClr val="000000">
                      <a:alpha val="86000"/>
                    </a:srgbClr>
                  </a:outerShdw>
                </a:effectLst>
                <a:latin typeface="Arial"/>
                <a:ea typeface="ＭＳ Ｐゴシック"/>
                <a:cs typeface="Arial"/>
              </a:rPr>
              <a:t>then</a:t>
            </a:r>
            <a:r>
              <a:rPr lang="en-US" b="1" dirty="0">
                <a:solidFill>
                  <a:srgbClr val="FFFFFF"/>
                </a:solidFill>
                <a:effectLst>
                  <a:outerShdw blurRad="50800" dist="63500" dir="2700000" algn="tl" rotWithShape="0">
                    <a:srgbClr val="000000">
                      <a:alpha val="86000"/>
                    </a:srgbClr>
                  </a:outerShdw>
                </a:effectLst>
                <a:latin typeface="Arial"/>
                <a:ea typeface="ＭＳ Ｐゴシック"/>
                <a:cs typeface="Arial"/>
              </a:rPr>
              <a:t> we shall see face to face. Now I know in part; </a:t>
            </a:r>
            <a:r>
              <a:rPr lang="en-US" b="1" dirty="0">
                <a:solidFill>
                  <a:srgbClr val="FFFF00"/>
                </a:solidFill>
                <a:effectLst>
                  <a:outerShdw blurRad="50800" dist="63500" dir="2700000" algn="tl" rotWithShape="0">
                    <a:srgbClr val="000000">
                      <a:alpha val="86000"/>
                    </a:srgbClr>
                  </a:outerShdw>
                </a:effectLst>
                <a:latin typeface="Arial"/>
                <a:ea typeface="ＭＳ Ｐゴシック"/>
                <a:cs typeface="Arial"/>
              </a:rPr>
              <a:t>then</a:t>
            </a:r>
            <a:r>
              <a:rPr lang="en-US" b="1" dirty="0">
                <a:solidFill>
                  <a:srgbClr val="FFFFFF"/>
                </a:solidFill>
                <a:effectLst>
                  <a:outerShdw blurRad="50800" dist="63500" dir="2700000" algn="tl" rotWithShape="0">
                    <a:srgbClr val="000000">
                      <a:alpha val="86000"/>
                    </a:srgbClr>
                  </a:outerShdw>
                </a:effectLst>
                <a:latin typeface="Arial"/>
                <a:ea typeface="ＭＳ Ｐゴシック"/>
                <a:cs typeface="Arial"/>
              </a:rPr>
              <a:t> I shall know fully, even as I am fully known.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2" descr="Paper bag"/>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eaLnBrk="1" hangingPunct="1"/>
            <a:endParaRPr lang="en-US" sz="3200">
              <a:solidFill>
                <a:srgbClr val="FFFFFF"/>
              </a:solidFill>
              <a:cs typeface="Arial" charset="0"/>
            </a:endParaRPr>
          </a:p>
        </p:txBody>
      </p:sp>
      <p:pic>
        <p:nvPicPr>
          <p:cNvPr id="257026" name="Picture 3" descr="DS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 y="0"/>
            <a:ext cx="8001000" cy="689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6" name="Text Box 8"/>
          <p:cNvSpPr txBox="1">
            <a:spLocks noChangeArrowheads="1"/>
          </p:cNvSpPr>
          <p:nvPr/>
        </p:nvSpPr>
        <p:spPr bwMode="auto">
          <a:xfrm>
            <a:off x="685800" y="1628800"/>
            <a:ext cx="7620000" cy="3785652"/>
          </a:xfrm>
          <a:prstGeom prst="rect">
            <a:avLst/>
          </a:prstGeom>
          <a:solidFill>
            <a:schemeClr val="tx1">
              <a:lumMod val="95000"/>
              <a:lumOff val="5000"/>
              <a:alpha val="34000"/>
            </a:schemeClr>
          </a:solidFill>
          <a:ln w="9525">
            <a:noFill/>
            <a:miter lim="800000"/>
            <a:headEnd/>
            <a:tailEnd/>
          </a:ln>
          <a:effectLst/>
        </p:spPr>
        <p:txBody>
          <a:bodyPr>
            <a:spAutoFit/>
          </a:bodyPr>
          <a:lstStyle/>
          <a:p>
            <a:pPr marL="795338" indent="-795338" eaLnBrk="1" hangingPunct="1">
              <a:buClr>
                <a:srgbClr val="000000"/>
              </a:buClr>
              <a:defRPr/>
            </a:pPr>
            <a:r>
              <a:rPr lang="en-US" sz="4000" b="1" i="1" dirty="0">
                <a:solidFill>
                  <a:srgbClr val="FFFFFF"/>
                </a:solidFill>
                <a:effectLst>
                  <a:glow rad="228600">
                    <a:schemeClr val="tx1"/>
                  </a:glow>
                </a:effectLst>
                <a:latin typeface="Arial"/>
                <a:cs typeface="Arial"/>
              </a:rPr>
              <a:t>Small Group Questions:</a:t>
            </a:r>
            <a:br>
              <a:rPr lang="en-US" sz="4000" b="1" i="1" dirty="0">
                <a:solidFill>
                  <a:srgbClr val="FFFFFF"/>
                </a:solidFill>
                <a:effectLst>
                  <a:glow rad="228600">
                    <a:schemeClr val="tx1"/>
                  </a:glow>
                </a:effectLst>
                <a:latin typeface="Arial"/>
                <a:cs typeface="Arial"/>
              </a:rPr>
            </a:br>
            <a:endParaRPr lang="en-US" sz="4000" b="1" i="1" dirty="0">
              <a:solidFill>
                <a:srgbClr val="FFFFFF"/>
              </a:solidFill>
              <a:effectLst>
                <a:glow rad="228600">
                  <a:schemeClr val="tx1"/>
                </a:glow>
              </a:effectLst>
              <a:latin typeface="Arial"/>
              <a:cs typeface="Arial"/>
            </a:endParaRPr>
          </a:p>
          <a:p>
            <a:pPr marL="795338" indent="-795338" eaLnBrk="1" hangingPunct="1">
              <a:buClr>
                <a:srgbClr val="FFFFFF"/>
              </a:buClr>
              <a:buFontTx/>
              <a:buAutoNum type="alphaUcPeriod"/>
              <a:defRPr/>
            </a:pPr>
            <a:r>
              <a:rPr lang="en-US" sz="4000" b="1" dirty="0">
                <a:solidFill>
                  <a:srgbClr val="FFFFFF"/>
                </a:solidFill>
                <a:effectLst>
                  <a:glow rad="228600">
                    <a:schemeClr val="tx1"/>
                  </a:glow>
                </a:effectLst>
                <a:latin typeface="Arial"/>
                <a:cs typeface="Arial"/>
              </a:rPr>
              <a:t>Which difference between these two definitions was most significant to you?</a:t>
            </a:r>
          </a:p>
          <a:p>
            <a:pPr marL="795338" indent="-795338" eaLnBrk="1" hangingPunct="1">
              <a:buClr>
                <a:srgbClr val="FFFFFF"/>
              </a:buClr>
              <a:buFontTx/>
              <a:buAutoNum type="alphaUcPeriod"/>
              <a:defRPr/>
            </a:pPr>
            <a:r>
              <a:rPr lang="en-US" sz="4000" b="1" dirty="0">
                <a:solidFill>
                  <a:srgbClr val="FFFFFF"/>
                </a:solidFill>
                <a:effectLst>
                  <a:glow rad="228600">
                    <a:schemeClr val="tx1"/>
                  </a:glow>
                </a:effectLst>
                <a:latin typeface="Arial"/>
                <a:cs typeface="Arial"/>
              </a:rPr>
              <a:t>Why?</a:t>
            </a:r>
          </a:p>
        </p:txBody>
      </p:sp>
      <p:sp>
        <p:nvSpPr>
          <p:cNvPr id="7177" name="Rectangle 9"/>
          <p:cNvSpPr>
            <a:spLocks noGrp="1" noChangeArrowheads="1"/>
          </p:cNvSpPr>
          <p:nvPr>
            <p:ph type="title" idx="4294967295"/>
          </p:nvPr>
        </p:nvSpPr>
        <p:spPr>
          <a:xfrm>
            <a:off x="0" y="0"/>
            <a:ext cx="7467600" cy="1446213"/>
          </a:xfrm>
          <a:solidFill>
            <a:schemeClr val="tx2"/>
          </a:solidFill>
          <a:effectLst>
            <a:outerShdw blurRad="63500" dist="38099" dir="2700000" algn="ctr" rotWithShape="0">
              <a:schemeClr val="tx1">
                <a:alpha val="74998"/>
              </a:schemeClr>
            </a:outerShdw>
          </a:effectLst>
        </p:spPr>
        <p:txBody>
          <a:bodyPr anchor="t">
            <a:spAutoFit/>
          </a:bodyPr>
          <a:lstStyle/>
          <a:p>
            <a:pPr algn="l" eaLnBrk="1" hangingPunct="1">
              <a:spcBef>
                <a:spcPct val="50000"/>
              </a:spcBef>
              <a:defRPr/>
            </a:pPr>
            <a:r>
              <a:rPr lang="en-US" b="1" dirty="0">
                <a:solidFill>
                  <a:schemeClr val="bg1"/>
                </a:solidFill>
                <a:latin typeface="Arial"/>
                <a:ea typeface="+mj-ea"/>
                <a:cs typeface="Arial"/>
              </a:rPr>
              <a:t>Contrasts Between </a:t>
            </a:r>
            <a:r>
              <a:rPr lang="en-US" b="1" dirty="0" err="1">
                <a:solidFill>
                  <a:schemeClr val="bg1"/>
                </a:solidFill>
                <a:latin typeface="Arial"/>
                <a:ea typeface="+mj-ea"/>
                <a:cs typeface="Arial"/>
              </a:rPr>
              <a:t>Farnell</a:t>
            </a:r>
            <a:r>
              <a:rPr lang="en-US" b="1" dirty="0">
                <a:solidFill>
                  <a:schemeClr val="bg1"/>
                </a:solidFill>
                <a:latin typeface="Arial"/>
                <a:ea typeface="+mj-ea"/>
                <a:cs typeface="Arial"/>
              </a:rPr>
              <a:t> &amp; </a:t>
            </a:r>
            <a:r>
              <a:rPr lang="en-US" b="1" dirty="0" err="1">
                <a:solidFill>
                  <a:schemeClr val="bg1"/>
                </a:solidFill>
                <a:latin typeface="Arial"/>
                <a:ea typeface="+mj-ea"/>
                <a:cs typeface="Arial"/>
              </a:rPr>
              <a:t>Grudem</a:t>
            </a:r>
            <a:r>
              <a:rPr lang="en-US" b="1" dirty="0">
                <a:solidFill>
                  <a:schemeClr val="bg1"/>
                </a:solidFill>
                <a:latin typeface="Arial"/>
                <a:ea typeface="+mj-ea"/>
                <a:cs typeface="Arial"/>
              </a:rPr>
              <a:t> on Prophecy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176">
                                            <p:txEl>
                                              <p:pRg st="0" end="0"/>
                                            </p:txEl>
                                          </p:spTgt>
                                        </p:tgtEl>
                                        <p:attrNameLst>
                                          <p:attrName>style.visibility</p:attrName>
                                        </p:attrNameLst>
                                      </p:cBhvr>
                                      <p:to>
                                        <p:strVal val="visible"/>
                                      </p:to>
                                    </p:set>
                                    <p:animEffect transition="in" filter="dissolve">
                                      <p:cBhvr>
                                        <p:cTn id="7" dur="500"/>
                                        <p:tgtEl>
                                          <p:spTgt spid="71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176">
                                            <p:txEl>
                                              <p:pRg st="1" end="1"/>
                                            </p:txEl>
                                          </p:spTgt>
                                        </p:tgtEl>
                                        <p:attrNameLst>
                                          <p:attrName>style.visibility</p:attrName>
                                        </p:attrNameLst>
                                      </p:cBhvr>
                                      <p:to>
                                        <p:strVal val="visible"/>
                                      </p:to>
                                    </p:set>
                                    <p:animEffect transition="in" filter="dissolve">
                                      <p:cBhvr>
                                        <p:cTn id="12" dur="500"/>
                                        <p:tgtEl>
                                          <p:spTgt spid="717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176">
                                            <p:txEl>
                                              <p:pRg st="2" end="2"/>
                                            </p:txEl>
                                          </p:spTgt>
                                        </p:tgtEl>
                                        <p:attrNameLst>
                                          <p:attrName>style.visibility</p:attrName>
                                        </p:attrNameLst>
                                      </p:cBhvr>
                                      <p:to>
                                        <p:strVal val="visible"/>
                                      </p:to>
                                    </p:set>
                                    <p:animEffect transition="in" filter="dissolve">
                                      <p:cBhvr>
                                        <p:cTn id="17" dur="500"/>
                                        <p:tgtEl>
                                          <p:spTgt spid="71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2" descr="Shar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0" y="1295400"/>
            <a:ext cx="3429000" cy="3046988"/>
          </a:xfrm>
          <a:prstGeom prst="rect">
            <a:avLst/>
          </a:prstGeom>
          <a:noFill/>
          <a:ln w="9525">
            <a:noFill/>
            <a:miter lim="800000"/>
            <a:headEnd/>
            <a:tailEnd/>
          </a:ln>
          <a:effectLst/>
        </p:spPr>
        <p:txBody>
          <a:bodyPr>
            <a:spAutoFit/>
          </a:bodyPr>
          <a:lstStyle>
            <a:lvl1pPr marL="287338" indent="-287338"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buClr>
                <a:srgbClr val="FFFFFF"/>
              </a:buClr>
              <a:defRPr/>
            </a:pPr>
            <a:r>
              <a:rPr lang="en-US" b="1" dirty="0">
                <a:solidFill>
                  <a:srgbClr val="FFFFFF"/>
                </a:solidFill>
                <a:effectLst>
                  <a:glow rad="228600">
                    <a:schemeClr val="tx1"/>
                  </a:glow>
                </a:effectLst>
              </a:rPr>
              <a:t>Hebrew: </a:t>
            </a:r>
            <a:r>
              <a:rPr lang="en-US" b="1" i="1" dirty="0" err="1">
                <a:solidFill>
                  <a:srgbClr val="FFFFFF"/>
                </a:solidFill>
                <a:effectLst>
                  <a:glow rad="228600">
                    <a:schemeClr val="tx1"/>
                  </a:glow>
                </a:effectLst>
              </a:rPr>
              <a:t>nabi</a:t>
            </a:r>
            <a:endParaRPr lang="en-US" b="1" dirty="0">
              <a:solidFill>
                <a:srgbClr val="FFFFFF"/>
              </a:solidFill>
              <a:effectLst>
                <a:glow rad="228600">
                  <a:schemeClr val="tx1"/>
                </a:glow>
              </a:effectLst>
            </a:endParaRPr>
          </a:p>
          <a:p>
            <a:pPr eaLnBrk="1" hangingPunct="1">
              <a:buClr>
                <a:srgbClr val="FFFFFF"/>
              </a:buClr>
              <a:buFontTx/>
              <a:buChar char="•"/>
              <a:defRPr/>
            </a:pPr>
            <a:r>
              <a:rPr lang="en-US" b="1" dirty="0">
                <a:solidFill>
                  <a:srgbClr val="FFFFFF"/>
                </a:solidFill>
                <a:effectLst>
                  <a:glow rad="228600">
                    <a:schemeClr val="tx1"/>
                  </a:glow>
                </a:effectLst>
              </a:rPr>
              <a:t>a mouthpiece for God</a:t>
            </a:r>
          </a:p>
          <a:p>
            <a:pPr eaLnBrk="1" hangingPunct="1">
              <a:buClr>
                <a:srgbClr val="FFFFFF"/>
              </a:buClr>
              <a:buFontTx/>
              <a:buChar char="•"/>
              <a:defRPr/>
            </a:pPr>
            <a:r>
              <a:rPr lang="ru-RU" altLang="ja-JP" b="1" dirty="0">
                <a:solidFill>
                  <a:srgbClr val="FFFFFF"/>
                </a:solidFill>
                <a:effectLst>
                  <a:glow rad="228600">
                    <a:schemeClr val="tx1"/>
                  </a:glow>
                </a:effectLst>
              </a:rPr>
              <a:t>"</a:t>
            </a:r>
            <a:r>
              <a:rPr lang="en-US" b="1" dirty="0">
                <a:solidFill>
                  <a:srgbClr val="FFFFFF"/>
                </a:solidFill>
                <a:effectLst>
                  <a:glow rad="228600">
                    <a:schemeClr val="tx1"/>
                  </a:glow>
                </a:effectLst>
              </a:rPr>
              <a:t>spokesman, speaker, prophet</a:t>
            </a:r>
            <a:r>
              <a:rPr lang="ru-RU" altLang="ja-JP" b="1" dirty="0">
                <a:solidFill>
                  <a:srgbClr val="FFFFFF"/>
                </a:solidFill>
                <a:effectLst>
                  <a:glow rad="228600">
                    <a:schemeClr val="tx1"/>
                  </a:glow>
                </a:effectLst>
              </a:rPr>
              <a:t>"</a:t>
            </a:r>
            <a:endParaRPr lang="en-US" b="1" dirty="0">
              <a:solidFill>
                <a:srgbClr val="FFFFFF"/>
              </a:solidFill>
              <a:effectLst>
                <a:glow rad="228600">
                  <a:schemeClr val="tx1"/>
                </a:glow>
              </a:effectLst>
            </a:endParaRPr>
          </a:p>
        </p:txBody>
      </p:sp>
      <p:sp>
        <p:nvSpPr>
          <p:cNvPr id="4101" name="Text Box 5"/>
          <p:cNvSpPr txBox="1">
            <a:spLocks noChangeArrowheads="1"/>
          </p:cNvSpPr>
          <p:nvPr/>
        </p:nvSpPr>
        <p:spPr bwMode="auto">
          <a:xfrm>
            <a:off x="5652120" y="1828800"/>
            <a:ext cx="3419872" cy="4524315"/>
          </a:xfrm>
          <a:prstGeom prst="rect">
            <a:avLst/>
          </a:prstGeom>
          <a:noFill/>
          <a:ln w="9525">
            <a:noFill/>
            <a:miter lim="800000"/>
            <a:headEnd/>
            <a:tailEnd/>
          </a:ln>
          <a:effectLst/>
        </p:spPr>
        <p:txBody>
          <a:bodyPr wrap="square">
            <a:spAutoFit/>
          </a:bodyPr>
          <a:lstStyle>
            <a:lvl1pPr marL="287338" indent="-287338"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algn="r" eaLnBrk="1" hangingPunct="1">
              <a:buClr>
                <a:srgbClr val="FFFFFF"/>
              </a:buClr>
              <a:defRPr/>
            </a:pPr>
            <a:r>
              <a:rPr lang="en-US" b="1" dirty="0">
                <a:solidFill>
                  <a:srgbClr val="FFFFFF"/>
                </a:solidFill>
                <a:effectLst>
                  <a:glow rad="228600">
                    <a:schemeClr val="tx1"/>
                  </a:glow>
                </a:effectLst>
              </a:rPr>
              <a:t>Greek: </a:t>
            </a:r>
          </a:p>
          <a:p>
            <a:pPr algn="r" eaLnBrk="1" hangingPunct="1">
              <a:buClr>
                <a:srgbClr val="FFFFFF"/>
              </a:buClr>
              <a:defRPr/>
            </a:pPr>
            <a:r>
              <a:rPr lang="en-US" b="1" i="1" dirty="0" err="1">
                <a:solidFill>
                  <a:srgbClr val="FFFFFF"/>
                </a:solidFill>
                <a:effectLst>
                  <a:glow rad="228600">
                    <a:schemeClr val="tx1"/>
                  </a:glow>
                </a:effectLst>
              </a:rPr>
              <a:t>prophetes</a:t>
            </a:r>
            <a:endParaRPr lang="en-US" b="1" dirty="0">
              <a:solidFill>
                <a:srgbClr val="FFFFFF"/>
              </a:solidFill>
              <a:effectLst>
                <a:glow rad="228600">
                  <a:schemeClr val="tx1"/>
                </a:glow>
              </a:effectLst>
            </a:endParaRPr>
          </a:p>
          <a:p>
            <a:pPr algn="r" eaLnBrk="1" hangingPunct="1">
              <a:buClr>
                <a:srgbClr val="FFFFFF"/>
              </a:buClr>
              <a:buFontTx/>
              <a:buChar char="•"/>
              <a:defRPr/>
            </a:pPr>
            <a:r>
              <a:rPr lang="ru-RU" altLang="ja-JP" b="1" dirty="0">
                <a:solidFill>
                  <a:srgbClr val="FFFFFF"/>
                </a:solidFill>
                <a:effectLst>
                  <a:glow rad="228600">
                    <a:schemeClr val="tx1"/>
                  </a:glow>
                </a:effectLst>
              </a:rPr>
              <a:t>"</a:t>
            </a:r>
            <a:r>
              <a:rPr lang="en-US" b="1" dirty="0">
                <a:solidFill>
                  <a:srgbClr val="FFFFFF"/>
                </a:solidFill>
                <a:effectLst>
                  <a:glow rad="228600">
                    <a:schemeClr val="tx1"/>
                  </a:glow>
                </a:effectLst>
              </a:rPr>
              <a:t>one who speaks for God, proclaiming what God wants to make known</a:t>
            </a:r>
            <a:r>
              <a:rPr lang="ru-RU" altLang="ja-JP" b="1" dirty="0">
                <a:solidFill>
                  <a:srgbClr val="FFFFFF"/>
                </a:solidFill>
                <a:effectLst>
                  <a:glow rad="228600">
                    <a:schemeClr val="tx1"/>
                  </a:glow>
                </a:effectLst>
              </a:rPr>
              <a:t>"</a:t>
            </a:r>
            <a:endParaRPr lang="en-US" b="1" dirty="0">
              <a:solidFill>
                <a:srgbClr val="FFFFFF"/>
              </a:solidFill>
              <a:effectLst>
                <a:glow rad="228600">
                  <a:schemeClr val="tx1"/>
                </a:glow>
              </a:effectLst>
            </a:endParaRPr>
          </a:p>
        </p:txBody>
      </p:sp>
      <p:sp>
        <p:nvSpPr>
          <p:cNvPr id="259076" name="Text Box 6"/>
          <p:cNvSpPr txBox="1">
            <a:spLocks noChangeArrowheads="1"/>
          </p:cNvSpPr>
          <p:nvPr/>
        </p:nvSpPr>
        <p:spPr bwMode="auto">
          <a:xfrm>
            <a:off x="8061325" y="115888"/>
            <a:ext cx="10826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rPr>
              <a:t>23</a:t>
            </a:r>
          </a:p>
        </p:txBody>
      </p:sp>
      <p:sp>
        <p:nvSpPr>
          <p:cNvPr id="4103" name="Rectangle 7"/>
          <p:cNvSpPr>
            <a:spLocks noGrp="1" noChangeArrowheads="1"/>
          </p:cNvSpPr>
          <p:nvPr>
            <p:ph type="title" idx="4294967295"/>
          </p:nvPr>
        </p:nvSpPr>
        <p:spPr>
          <a:xfrm>
            <a:off x="228600" y="274638"/>
            <a:ext cx="4495800" cy="762000"/>
          </a:xfrm>
          <a:effectLst>
            <a:outerShdw blurRad="63500" dist="107763" dir="18900000" algn="ctr" rotWithShape="0">
              <a:srgbClr val="FF0000">
                <a:alpha val="74998"/>
              </a:srgbClr>
            </a:outerShdw>
          </a:effectLst>
        </p:spPr>
        <p:txBody>
          <a:bodyPr anchor="t">
            <a:spAutoFit/>
          </a:bodyPr>
          <a:lstStyle/>
          <a:p>
            <a:pPr algn="l" eaLnBrk="1" hangingPunct="1">
              <a:spcBef>
                <a:spcPct val="50000"/>
              </a:spcBef>
              <a:defRPr/>
            </a:pPr>
            <a:r>
              <a:rPr lang="en-US" b="1">
                <a:solidFill>
                  <a:schemeClr val="bg1"/>
                </a:solidFill>
                <a:effectLst>
                  <a:outerShdw blurRad="38100" dist="38100" dir="2700000" algn="tl">
                    <a:srgbClr val="808080"/>
                  </a:outerShdw>
                </a:effectLst>
                <a:latin typeface="Times New Roman" charset="0"/>
                <a:ea typeface="ＭＳ Ｐゴシック" charset="0"/>
                <a:cs typeface="ＭＳ Ｐゴシック" charset="0"/>
              </a:rPr>
              <a:t>Definitions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dissolve">
                                      <p:cBhvr>
                                        <p:cTn id="7" dur="500"/>
                                        <p:tgtEl>
                                          <p:spTgt spid="41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dissolve">
                                      <p:cBhvr>
                                        <p:cTn id="12" dur="500"/>
                                        <p:tgtEl>
                                          <p:spTgt spid="410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dissolve">
                                      <p:cBhvr>
                                        <p:cTn id="17" dur="500"/>
                                        <p:tgtEl>
                                          <p:spTgt spid="410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101">
                                            <p:txEl>
                                              <p:pRg st="0" end="0"/>
                                            </p:txEl>
                                          </p:spTgt>
                                        </p:tgtEl>
                                        <p:attrNameLst>
                                          <p:attrName>style.visibility</p:attrName>
                                        </p:attrNameLst>
                                      </p:cBhvr>
                                      <p:to>
                                        <p:strVal val="visible"/>
                                      </p:to>
                                    </p:set>
                                    <p:animEffect transition="in" filter="dissolve">
                                      <p:cBhvr>
                                        <p:cTn id="22" dur="500"/>
                                        <p:tgtEl>
                                          <p:spTgt spid="4101">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101">
                                            <p:txEl>
                                              <p:pRg st="1" end="1"/>
                                            </p:txEl>
                                          </p:spTgt>
                                        </p:tgtEl>
                                        <p:attrNameLst>
                                          <p:attrName>style.visibility</p:attrName>
                                        </p:attrNameLst>
                                      </p:cBhvr>
                                      <p:to>
                                        <p:strVal val="visible"/>
                                      </p:to>
                                    </p:set>
                                    <p:animEffect transition="in" filter="dissolve">
                                      <p:cBhvr>
                                        <p:cTn id="27" dur="500"/>
                                        <p:tgtEl>
                                          <p:spTgt spid="4101">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4101">
                                            <p:txEl>
                                              <p:pRg st="2" end="2"/>
                                            </p:txEl>
                                          </p:spTgt>
                                        </p:tgtEl>
                                        <p:attrNameLst>
                                          <p:attrName>style.visibility</p:attrName>
                                        </p:attrNameLst>
                                      </p:cBhvr>
                                      <p:to>
                                        <p:strVal val="visible"/>
                                      </p:to>
                                    </p:set>
                                    <p:animEffect transition="in" filter="dissolve">
                                      <p:cBhvr>
                                        <p:cTn id="32" dur="500"/>
                                        <p:tgtEl>
                                          <p:spTgt spid="41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gradFill rotWithShape="0">
            <a:gsLst>
              <a:gs pos="0">
                <a:srgbClr val="808080"/>
              </a:gs>
              <a:gs pos="50000">
                <a:schemeClr val="tx2"/>
              </a:gs>
              <a:gs pos="100000">
                <a:srgbClr val="808080"/>
              </a:gs>
            </a:gsLst>
            <a:lin ang="2700000" scaled="1"/>
          </a:gradFill>
          <a:ln w="9525">
            <a:solidFill>
              <a:schemeClr val="tx1"/>
            </a:solidFill>
            <a:miter lim="800000"/>
            <a:headEnd/>
            <a:tailEnd/>
          </a:ln>
          <a:effectLst/>
        </p:spPr>
        <p:txBody>
          <a:bodyPr wrap="none" anchor="ctr"/>
          <a:lstStyle/>
          <a:p>
            <a:pPr eaLnBrk="1" hangingPunct="1">
              <a:defRPr/>
            </a:pPr>
            <a:endParaRPr lang="en-US" sz="3200">
              <a:solidFill>
                <a:srgbClr val="FFFFFF"/>
              </a:solidFill>
              <a:latin typeface="Arial"/>
              <a:cs typeface="Arial"/>
            </a:endParaRPr>
          </a:p>
        </p:txBody>
      </p:sp>
      <p:pic>
        <p:nvPicPr>
          <p:cNvPr id="261122" name="Picture 3" descr="Scribes and scrolls"/>
          <p:cNvPicPr>
            <a:picLocks noChangeAspect="1" noChangeArrowheads="1"/>
          </p:cNvPicPr>
          <p:nvPr/>
        </p:nvPicPr>
        <p:blipFill>
          <a:blip r:embed="rId3">
            <a:lum bright="-36000" contrast="-24000"/>
            <a:extLst>
              <a:ext uri="{28A0092B-C50C-407E-A947-70E740481C1C}">
                <a14:useLocalDpi xmlns:a14="http://schemas.microsoft.com/office/drawing/2010/main"/>
              </a:ext>
            </a:extLst>
          </a:blip>
          <a:srcRect/>
          <a:stretch>
            <a:fillRect/>
          </a:stretch>
        </p:blipFill>
        <p:spPr bwMode="auto">
          <a:xfrm>
            <a:off x="381000" y="0"/>
            <a:ext cx="8382000" cy="692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9" name="Text Box 5"/>
          <p:cNvSpPr txBox="1">
            <a:spLocks noChangeArrowheads="1"/>
          </p:cNvSpPr>
          <p:nvPr/>
        </p:nvSpPr>
        <p:spPr bwMode="auto">
          <a:xfrm>
            <a:off x="395536" y="1600200"/>
            <a:ext cx="8748464" cy="2062103"/>
          </a:xfrm>
          <a:prstGeom prst="rect">
            <a:avLst/>
          </a:prstGeom>
          <a:noFill/>
          <a:ln w="9525">
            <a:noFill/>
            <a:miter lim="800000"/>
            <a:headEnd/>
            <a:tailEnd/>
          </a:ln>
          <a:effectLst/>
        </p:spPr>
        <p:txBody>
          <a:bodyPr wrap="square">
            <a:spAutoFit/>
          </a:bodyPr>
          <a:lstStyle/>
          <a:p>
            <a:pPr marL="628650" indent="-628650" eaLnBrk="1" hangingPunct="1">
              <a:buClr>
                <a:srgbClr val="FFFFFF"/>
              </a:buClr>
              <a:buFontTx/>
              <a:buAutoNum type="alphaUcPeriod"/>
              <a:defRPr/>
            </a:pPr>
            <a:r>
              <a:rPr lang="en-US" sz="3200" b="1" dirty="0">
                <a:solidFill>
                  <a:srgbClr val="FFFFFF"/>
                </a:solidFill>
                <a:effectLst>
                  <a:glow rad="228600">
                    <a:schemeClr val="tx1"/>
                  </a:glow>
                </a:effectLst>
                <a:latin typeface="Arial"/>
                <a:cs typeface="Arial"/>
              </a:rPr>
              <a:t>God</a:t>
            </a:r>
            <a:r>
              <a:rPr lang="uk-UA" sz="3200" b="1" dirty="0">
                <a:solidFill>
                  <a:srgbClr val="FFFFFF"/>
                </a:solidFill>
                <a:effectLst>
                  <a:glow rad="228600">
                    <a:schemeClr val="tx1"/>
                  </a:glow>
                </a:effectLst>
                <a:latin typeface="Arial"/>
                <a:cs typeface="Arial"/>
              </a:rPr>
              <a:t>'</a:t>
            </a:r>
            <a:r>
              <a:rPr lang="en-US" sz="3200" b="1" dirty="0">
                <a:solidFill>
                  <a:srgbClr val="FFFFFF"/>
                </a:solidFill>
                <a:effectLst>
                  <a:glow rad="228600">
                    <a:schemeClr val="tx1"/>
                  </a:glow>
                </a:effectLst>
                <a:latin typeface="Arial"/>
                <a:cs typeface="Arial"/>
              </a:rPr>
              <a:t>s character demands accuracy concerning His Word.</a:t>
            </a:r>
          </a:p>
          <a:p>
            <a:pPr marL="628650" indent="-628650" eaLnBrk="1" hangingPunct="1">
              <a:buClr>
                <a:srgbClr val="FFFFFF"/>
              </a:buClr>
              <a:buFontTx/>
              <a:buAutoNum type="alphaUcPeriod"/>
              <a:defRPr/>
            </a:pPr>
            <a:r>
              <a:rPr lang="en-US" sz="3200" b="1" dirty="0">
                <a:solidFill>
                  <a:srgbClr val="FFFFFF"/>
                </a:solidFill>
                <a:effectLst>
                  <a:glow rad="228600">
                    <a:schemeClr val="tx1"/>
                  </a:glow>
                </a:effectLst>
                <a:latin typeface="Arial"/>
                <a:cs typeface="Arial"/>
              </a:rPr>
              <a:t>False prophets were executed (Deut. 18:21-22).</a:t>
            </a:r>
          </a:p>
        </p:txBody>
      </p:sp>
      <p:sp>
        <p:nvSpPr>
          <p:cNvPr id="6151" name="Rectangle 7"/>
          <p:cNvSpPr>
            <a:spLocks noGrp="1" noChangeArrowheads="1"/>
          </p:cNvSpPr>
          <p:nvPr>
            <p:ph type="title" idx="4294967295"/>
          </p:nvPr>
        </p:nvSpPr>
        <p:spPr>
          <a:xfrm>
            <a:off x="304800" y="92075"/>
            <a:ext cx="7620000" cy="1446213"/>
          </a:xfrm>
          <a:effectLst>
            <a:outerShdw blurRad="63500" dist="107763" dir="18900000" algn="ctr" rotWithShape="0">
              <a:srgbClr val="FF0000">
                <a:alpha val="74998"/>
              </a:srgbClr>
            </a:outerShdw>
          </a:effectLst>
        </p:spPr>
        <p:txBody>
          <a:bodyPr anchor="t">
            <a:spAutoFit/>
          </a:bodyPr>
          <a:lstStyle/>
          <a:p>
            <a:pPr algn="l" eaLnBrk="1" hangingPunct="1">
              <a:spcBef>
                <a:spcPct val="50000"/>
              </a:spcBef>
              <a:defRPr/>
            </a:pPr>
            <a:r>
              <a:rPr lang="en-US" b="1" dirty="0">
                <a:solidFill>
                  <a:schemeClr val="bg1"/>
                </a:solidFill>
                <a:effectLst>
                  <a:outerShdw blurRad="38100" dist="38100" dir="2700000" algn="tl">
                    <a:srgbClr val="808080"/>
                  </a:outerShdw>
                </a:effectLst>
                <a:latin typeface="Arial"/>
                <a:ea typeface="ＭＳ Ｐゴシック" charset="0"/>
                <a:cs typeface="Arial"/>
              </a:rPr>
              <a:t>Why Are Requirements of True Prophecy Necessary?</a:t>
            </a:r>
          </a:p>
        </p:txBody>
      </p:sp>
      <p:sp>
        <p:nvSpPr>
          <p:cNvPr id="261125" name="Text Box 6"/>
          <p:cNvSpPr txBox="1">
            <a:spLocks noChangeArrowheads="1"/>
          </p:cNvSpPr>
          <p:nvPr/>
        </p:nvSpPr>
        <p:spPr bwMode="auto">
          <a:xfrm>
            <a:off x="8061325" y="115888"/>
            <a:ext cx="10826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rPr>
              <a:t>23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dissolve">
                                      <p:cBhvr>
                                        <p:cTn id="7" dur="500"/>
                                        <p:tgtEl>
                                          <p:spTgt spid="61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149">
                                            <p:txEl>
                                              <p:pRg st="1" end="1"/>
                                            </p:txEl>
                                          </p:spTgt>
                                        </p:tgtEl>
                                        <p:attrNameLst>
                                          <p:attrName>style.visibility</p:attrName>
                                        </p:attrNameLst>
                                      </p:cBhvr>
                                      <p:to>
                                        <p:strVal val="visible"/>
                                      </p:to>
                                    </p:set>
                                    <p:animEffect transition="in" filter="dissolve">
                                      <p:cBhvr>
                                        <p:cTn id="12" dur="500"/>
                                        <p:tgtEl>
                                          <p:spTgt spid="61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1026"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eaLnBrk="1" hangingPunct="1"/>
            <a:endParaRPr lang="en-US" sz="3200">
              <a:solidFill>
                <a:srgbClr val="FFFFFF"/>
              </a:solidFill>
              <a:cs typeface="Arial" charset="0"/>
            </a:endParaRPr>
          </a:p>
        </p:txBody>
      </p:sp>
      <p:sp>
        <p:nvSpPr>
          <p:cNvPr id="233475" name="Text Box 1027"/>
          <p:cNvSpPr txBox="1">
            <a:spLocks noChangeArrowheads="1"/>
          </p:cNvSpPr>
          <p:nvPr/>
        </p:nvSpPr>
        <p:spPr bwMode="auto">
          <a:xfrm>
            <a:off x="571500" y="1554163"/>
            <a:ext cx="8001000" cy="39703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spcBef>
                <a:spcPct val="50000"/>
              </a:spcBef>
              <a:defRPr/>
            </a:pPr>
            <a:r>
              <a:rPr lang="ru-RU" altLang="ja-JP" sz="3600" b="1" i="1" dirty="0">
                <a:solidFill>
                  <a:srgbClr val="FFFFFF"/>
                </a:solidFill>
                <a:latin typeface="Arial"/>
                <a:cs typeface="Arial"/>
              </a:rPr>
              <a:t>"</a:t>
            </a:r>
            <a:r>
              <a:rPr lang="en-US" sz="3600" b="1" i="1" dirty="0">
                <a:solidFill>
                  <a:srgbClr val="FFFFFF"/>
                </a:solidFill>
                <a:latin typeface="Arial"/>
                <a:cs typeface="Arial"/>
              </a:rPr>
              <a:t>knowing this first of all, that </a:t>
            </a:r>
            <a:r>
              <a:rPr lang="en-US" sz="3600" b="1" i="1" dirty="0">
                <a:solidFill>
                  <a:srgbClr val="FFFF00"/>
                </a:solidFill>
                <a:latin typeface="Arial"/>
                <a:cs typeface="Arial"/>
              </a:rPr>
              <a:t>no prophecy of Scripture comes from someone</a:t>
            </a:r>
            <a:r>
              <a:rPr lang="uk-UA" sz="3600" b="1" i="1" dirty="0">
                <a:solidFill>
                  <a:srgbClr val="FFFF00"/>
                </a:solidFill>
                <a:latin typeface="Arial"/>
                <a:cs typeface="Arial"/>
              </a:rPr>
              <a:t>'</a:t>
            </a:r>
            <a:r>
              <a:rPr lang="en-US" sz="3600" b="1" i="1" dirty="0">
                <a:solidFill>
                  <a:srgbClr val="FFFF00"/>
                </a:solidFill>
                <a:latin typeface="Arial"/>
                <a:cs typeface="Arial"/>
              </a:rPr>
              <a:t>s own interpretation</a:t>
            </a:r>
            <a:r>
              <a:rPr lang="en-US" sz="3600" b="1" i="1" dirty="0">
                <a:solidFill>
                  <a:srgbClr val="FFFFFF"/>
                </a:solidFill>
                <a:latin typeface="Arial"/>
                <a:cs typeface="Arial"/>
              </a:rPr>
              <a:t>.  For no prophecy was ever produced by the will of man, but men spoke from God as they were carried along by the Holy Spirit</a:t>
            </a:r>
            <a:r>
              <a:rPr lang="ru-RU" altLang="ja-JP" sz="3600" b="1" i="1" dirty="0">
                <a:solidFill>
                  <a:srgbClr val="FFFFFF"/>
                </a:solidFill>
                <a:latin typeface="Arial"/>
                <a:cs typeface="Arial"/>
              </a:rPr>
              <a:t>"</a:t>
            </a:r>
            <a:endParaRPr lang="en-US" sz="3600" b="1" i="1" dirty="0">
              <a:solidFill>
                <a:srgbClr val="FFFFFF"/>
              </a:solidFill>
              <a:latin typeface="Arial"/>
              <a:cs typeface="Arial"/>
            </a:endParaRPr>
          </a:p>
        </p:txBody>
      </p:sp>
      <p:sp>
        <p:nvSpPr>
          <p:cNvPr id="233476" name="Text Box 1028"/>
          <p:cNvSpPr txBox="1">
            <a:spLocks noChangeArrowheads="1"/>
          </p:cNvSpPr>
          <p:nvPr/>
        </p:nvSpPr>
        <p:spPr bwMode="auto">
          <a:xfrm>
            <a:off x="4419600" y="5943600"/>
            <a:ext cx="4572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3200" b="1">
                <a:solidFill>
                  <a:srgbClr val="FFFFFF"/>
                </a:solidFill>
                <a:latin typeface="Arial"/>
                <a:cs typeface="Arial"/>
              </a:rPr>
              <a:t>2 Peter 1:20-21 (ESV)</a:t>
            </a:r>
          </a:p>
        </p:txBody>
      </p:sp>
      <p:sp>
        <p:nvSpPr>
          <p:cNvPr id="233477" name="Rectangle 1029"/>
          <p:cNvSpPr>
            <a:spLocks noGrp="1" noChangeArrowheads="1"/>
          </p:cNvSpPr>
          <p:nvPr>
            <p:ph type="title" idx="4294967295"/>
          </p:nvPr>
        </p:nvSpPr>
        <p:spPr>
          <a:xfrm>
            <a:off x="457200" y="274638"/>
            <a:ext cx="8229600" cy="762000"/>
          </a:xfrm>
          <a:gradFill rotWithShape="0">
            <a:gsLst>
              <a:gs pos="0">
                <a:srgbClr val="660066">
                  <a:gamma/>
                  <a:shade val="17255"/>
                  <a:invGamma/>
                </a:srgbClr>
              </a:gs>
              <a:gs pos="50000">
                <a:srgbClr val="660066"/>
              </a:gs>
              <a:gs pos="100000">
                <a:srgbClr val="660066">
                  <a:gamma/>
                  <a:shade val="17255"/>
                  <a:invGamma/>
                </a:srgbClr>
              </a:gs>
            </a:gsLst>
            <a:lin ang="5400000" scaled="1"/>
          </a:gradFill>
          <a:effectLst>
            <a:outerShdw blurRad="63500" dist="107763" dir="2700000" algn="ctr" rotWithShape="0">
              <a:schemeClr val="tx1">
                <a:alpha val="74998"/>
              </a:schemeClr>
            </a:outerShdw>
          </a:effectLst>
        </p:spPr>
        <p:txBody>
          <a:bodyPr anchor="t">
            <a:spAutoFit/>
          </a:bodyPr>
          <a:lstStyle/>
          <a:p>
            <a:pPr eaLnBrk="1" hangingPunct="1">
              <a:spcBef>
                <a:spcPct val="50000"/>
              </a:spcBef>
              <a:defRPr/>
            </a:pPr>
            <a:r>
              <a:rPr lang="en-US" b="1">
                <a:solidFill>
                  <a:schemeClr val="bg1"/>
                </a:solidFill>
                <a:effectLst>
                  <a:outerShdw blurRad="38100" dist="38100" dir="2700000" algn="tl">
                    <a:srgbClr val="000000"/>
                  </a:outerShdw>
                </a:effectLst>
                <a:latin typeface="Arial"/>
                <a:ea typeface="ＭＳ Ｐゴシック" charset="0"/>
                <a:cs typeface="Arial"/>
              </a:rPr>
              <a:t>What is Prophecy?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3"/>
          <p:cNvSpPr>
            <a:spLocks noGrp="1" noChangeArrowheads="1"/>
          </p:cNvSpPr>
          <p:nvPr>
            <p:ph type="ctrTitle"/>
          </p:nvPr>
        </p:nvSpPr>
        <p:spPr>
          <a:xfrm>
            <a:off x="0" y="0"/>
            <a:ext cx="5943600" cy="1708150"/>
          </a:xfrm>
        </p:spPr>
        <p:txBody>
          <a:bodyPr/>
          <a:lstStyle/>
          <a:p>
            <a:pPr eaLnBrk="1" hangingPunct="1"/>
            <a:r>
              <a:rPr lang="en-US" sz="3500" b="1">
                <a:latin typeface="Arial" charset="0"/>
                <a:ea typeface="ＭＳ Ｐゴシック" charset="0"/>
                <a:cs typeface="Arial" charset="0"/>
              </a:rPr>
              <a:t>Prophecy of a Prophet given through Moses (Deut. 18:15)</a:t>
            </a:r>
            <a:endParaRPr lang="en-US" sz="3500">
              <a:latin typeface="Arial" charset="0"/>
              <a:ea typeface="ＭＳ Ｐゴシック" charset="0"/>
              <a:cs typeface="Arial" charset="0"/>
            </a:endParaRPr>
          </a:p>
        </p:txBody>
      </p:sp>
      <p:sp>
        <p:nvSpPr>
          <p:cNvPr id="89094" name="Text Box 6"/>
          <p:cNvSpPr txBox="1">
            <a:spLocks noChangeArrowheads="1"/>
          </p:cNvSpPr>
          <p:nvPr/>
        </p:nvSpPr>
        <p:spPr bwMode="auto">
          <a:xfrm>
            <a:off x="5165725" y="1828800"/>
            <a:ext cx="3597275" cy="50167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ru-RU" altLang="ja-JP" sz="3200" b="1" dirty="0">
                <a:solidFill>
                  <a:srgbClr val="000000"/>
                </a:solidFill>
                <a:cs typeface="Arial" charset="0"/>
              </a:rPr>
              <a:t>"</a:t>
            </a:r>
            <a:r>
              <a:rPr lang="en-US" altLang="ja-JP" sz="3200" b="1" dirty="0">
                <a:solidFill>
                  <a:srgbClr val="000000"/>
                </a:solidFill>
                <a:cs typeface="Arial" charset="0"/>
              </a:rPr>
              <a:t>I will raise up a prophet like you from among their fellow Israelites. I will put my words in his mouth, and he will tell the people everything I command him.</a:t>
            </a:r>
            <a:r>
              <a:rPr lang="ru-RU" altLang="ja-JP" sz="3200" b="1" dirty="0">
                <a:solidFill>
                  <a:srgbClr val="000000"/>
                </a:solidFill>
                <a:cs typeface="Arial" charset="0"/>
              </a:rPr>
              <a:t>"</a:t>
            </a:r>
            <a:endParaRPr lang="en-US" sz="3200" b="1" dirty="0">
              <a:solidFill>
                <a:srgbClr val="000000"/>
              </a:solidFill>
              <a:cs typeface="Arial" charset="0"/>
            </a:endParaRPr>
          </a:p>
        </p:txBody>
      </p:sp>
      <p:sp>
        <p:nvSpPr>
          <p:cNvPr id="265219" name="Text Box 6"/>
          <p:cNvSpPr txBox="1">
            <a:spLocks noChangeArrowheads="1"/>
          </p:cNvSpPr>
          <p:nvPr/>
        </p:nvSpPr>
        <p:spPr bwMode="auto">
          <a:xfrm>
            <a:off x="8061325" y="115888"/>
            <a:ext cx="10826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23</a:t>
            </a:r>
          </a:p>
        </p:txBody>
      </p:sp>
      <p:pic>
        <p:nvPicPr>
          <p:cNvPr id="265220" name="Picture 2" descr="cross-rainbow-Jesu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96975" y="1809750"/>
            <a:ext cx="3230563" cy="5048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89094">
                                            <p:txEl>
                                              <p:pRg st="0" end="0"/>
                                            </p:txEl>
                                          </p:spTgt>
                                        </p:tgtEl>
                                        <p:attrNameLst>
                                          <p:attrName>style.visibility</p:attrName>
                                        </p:attrNameLst>
                                      </p:cBhvr>
                                      <p:to>
                                        <p:strVal val="visible"/>
                                      </p:to>
                                    </p:set>
                                    <p:anim calcmode="lin" valueType="num">
                                      <p:cBhvr>
                                        <p:cTn id="7" dur="1000" fill="hold"/>
                                        <p:tgtEl>
                                          <p:spTgt spid="8909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909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909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90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4"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7265" name="Group 1026"/>
          <p:cNvGrpSpPr>
            <a:grpSpLocks/>
          </p:cNvGrpSpPr>
          <p:nvPr/>
        </p:nvGrpSpPr>
        <p:grpSpPr bwMode="auto">
          <a:xfrm>
            <a:off x="0" y="0"/>
            <a:ext cx="4114800" cy="3886200"/>
            <a:chOff x="96" y="192"/>
            <a:chExt cx="2844" cy="2880"/>
          </a:xfrm>
        </p:grpSpPr>
        <p:pic>
          <p:nvPicPr>
            <p:cNvPr id="267270" name="Picture 102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 y="192"/>
              <a:ext cx="2844" cy="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7271" name="Rectangle 1028"/>
            <p:cNvSpPr>
              <a:spLocks noChangeArrowheads="1"/>
            </p:cNvSpPr>
            <p:nvPr/>
          </p:nvSpPr>
          <p:spPr bwMode="auto">
            <a:xfrm>
              <a:off x="336" y="912"/>
              <a:ext cx="576" cy="48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grpSp>
      <p:sp>
        <p:nvSpPr>
          <p:cNvPr id="267266" name="Rectangle 1029"/>
          <p:cNvSpPr>
            <a:spLocks noGrp="1" noChangeArrowheads="1"/>
          </p:cNvSpPr>
          <p:nvPr>
            <p:ph type="ctrTitle"/>
          </p:nvPr>
        </p:nvSpPr>
        <p:spPr>
          <a:xfrm>
            <a:off x="3048000" y="765175"/>
            <a:ext cx="5943600" cy="1158875"/>
          </a:xfrm>
        </p:spPr>
        <p:txBody>
          <a:bodyPr/>
          <a:lstStyle/>
          <a:p>
            <a:pPr eaLnBrk="1" hangingPunct="1"/>
            <a:r>
              <a:rPr lang="en-US" sz="3500" b="1">
                <a:latin typeface="Comic Sans MS" charset="0"/>
                <a:ea typeface="ＭＳ Ｐゴシック" charset="0"/>
              </a:rPr>
              <a:t>Tests of a True Prophet (Deut. 18:20, 22)</a:t>
            </a:r>
            <a:endParaRPr lang="en-US" sz="3500">
              <a:latin typeface="Comic Sans MS" charset="0"/>
              <a:ea typeface="ＭＳ Ｐゴシック" charset="0"/>
            </a:endParaRPr>
          </a:p>
        </p:txBody>
      </p:sp>
      <p:sp>
        <p:nvSpPr>
          <p:cNvPr id="202758" name="Text Box 1030"/>
          <p:cNvSpPr txBox="1">
            <a:spLocks noChangeArrowheads="1"/>
          </p:cNvSpPr>
          <p:nvPr/>
        </p:nvSpPr>
        <p:spPr bwMode="auto">
          <a:xfrm>
            <a:off x="3657600" y="1951038"/>
            <a:ext cx="52578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17525" indent="-51752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AutoNum type="arabicPeriod"/>
            </a:pPr>
            <a:r>
              <a:rPr lang="en-US" sz="3600" dirty="0">
                <a:solidFill>
                  <a:srgbClr val="660066"/>
                </a:solidFill>
                <a:ea typeface="Osaka" charset="0"/>
                <a:cs typeface="Osaka" charset="0"/>
              </a:rPr>
              <a:t>Worships the L</a:t>
            </a:r>
            <a:r>
              <a:rPr lang="en-US" sz="3200" dirty="0">
                <a:solidFill>
                  <a:srgbClr val="660066"/>
                </a:solidFill>
                <a:ea typeface="Osaka" charset="0"/>
                <a:cs typeface="Osaka" charset="0"/>
              </a:rPr>
              <a:t>ORD</a:t>
            </a:r>
            <a:endParaRPr lang="en-US" sz="3600" dirty="0">
              <a:solidFill>
                <a:srgbClr val="660066"/>
              </a:solidFill>
              <a:ea typeface="Osaka" charset="0"/>
              <a:cs typeface="Osaka" charset="0"/>
            </a:endParaRPr>
          </a:p>
          <a:p>
            <a:pPr eaLnBrk="1" hangingPunct="1">
              <a:buFont typeface="Arial" charset="0"/>
              <a:buAutoNum type="arabicPeriod"/>
            </a:pPr>
            <a:r>
              <a:rPr lang="en-US" sz="3600" dirty="0">
                <a:solidFill>
                  <a:srgbClr val="660066"/>
                </a:solidFill>
                <a:ea typeface="Osaka" charset="0"/>
                <a:cs typeface="Osaka" charset="0"/>
              </a:rPr>
              <a:t>Predictions 100% true</a:t>
            </a:r>
          </a:p>
        </p:txBody>
      </p:sp>
      <p:sp>
        <p:nvSpPr>
          <p:cNvPr id="267268" name="Text Box 1031"/>
          <p:cNvSpPr txBox="1">
            <a:spLocks noChangeArrowheads="1"/>
          </p:cNvSpPr>
          <p:nvPr/>
        </p:nvSpPr>
        <p:spPr bwMode="auto">
          <a:xfrm>
            <a:off x="76200" y="4120545"/>
            <a:ext cx="8991600" cy="24263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ru-RU" sz="2800" b="1" dirty="0">
                <a:solidFill>
                  <a:srgbClr val="000000"/>
                </a:solidFill>
                <a:latin typeface="Arial Narrow Bold" charset="0"/>
                <a:ea typeface="Osaka" charset="0"/>
                <a:cs typeface="Osaka" charset="0"/>
              </a:rPr>
              <a:t>"</a:t>
            </a:r>
            <a:r>
              <a:rPr lang="en-US" sz="2800" b="1" dirty="0">
                <a:solidFill>
                  <a:srgbClr val="000000"/>
                </a:solidFill>
                <a:latin typeface="Arial Narrow Bold" charset="0"/>
                <a:ea typeface="Osaka" charset="0"/>
                <a:cs typeface="Osaka" charset="0"/>
              </a:rPr>
              <a:t>But any prophet who falsely claims to speak in my name or who speaks in the name of another god must die…If the prophet speaks in the Lord</a:t>
            </a:r>
            <a:r>
              <a:rPr lang="uk-UA" sz="2800" b="1" dirty="0">
                <a:solidFill>
                  <a:srgbClr val="000000"/>
                </a:solidFill>
                <a:latin typeface="Arial Narrow Bold" charset="0"/>
                <a:ea typeface="Osaka" charset="0"/>
                <a:cs typeface="Osaka" charset="0"/>
              </a:rPr>
              <a:t>'</a:t>
            </a:r>
            <a:r>
              <a:rPr lang="en-US" sz="2800" b="1" dirty="0">
                <a:solidFill>
                  <a:srgbClr val="000000"/>
                </a:solidFill>
                <a:latin typeface="Arial Narrow Bold" charset="0"/>
                <a:ea typeface="Osaka" charset="0"/>
                <a:cs typeface="Osaka" charset="0"/>
              </a:rPr>
              <a:t>s name but his prediction does not happen or come true, you will know that the Lord did not give that message. That prophet has spoken without my authority and need not be feared.</a:t>
            </a:r>
            <a:r>
              <a:rPr lang="ru-RU" sz="2800" b="1" dirty="0">
                <a:solidFill>
                  <a:srgbClr val="000000"/>
                </a:solidFill>
                <a:latin typeface="Arial Narrow Bold" charset="0"/>
                <a:ea typeface="Osaka" charset="0"/>
                <a:cs typeface="Osaka" charset="0"/>
              </a:rPr>
              <a:t>"</a:t>
            </a:r>
            <a:endParaRPr lang="en-US" sz="3600" b="1" dirty="0">
              <a:solidFill>
                <a:srgbClr val="000000"/>
              </a:solidFill>
              <a:latin typeface="Arial Narrow Bold" charset="0"/>
              <a:ea typeface="Osaka" charset="0"/>
              <a:cs typeface="Osaka" charset="0"/>
            </a:endParaRPr>
          </a:p>
        </p:txBody>
      </p:sp>
      <p:sp>
        <p:nvSpPr>
          <p:cNvPr id="267269" name="Text Box 6"/>
          <p:cNvSpPr txBox="1">
            <a:spLocks noChangeArrowheads="1"/>
          </p:cNvSpPr>
          <p:nvPr/>
        </p:nvSpPr>
        <p:spPr bwMode="auto">
          <a:xfrm>
            <a:off x="8061325" y="115888"/>
            <a:ext cx="10826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23</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02758">
                                            <p:txEl>
                                              <p:pRg st="0" end="0"/>
                                            </p:txEl>
                                          </p:spTgt>
                                        </p:tgtEl>
                                        <p:attrNameLst>
                                          <p:attrName>style.visibility</p:attrName>
                                        </p:attrNameLst>
                                      </p:cBhvr>
                                      <p:to>
                                        <p:strVal val="visible"/>
                                      </p:to>
                                    </p:set>
                                    <p:anim calcmode="lin" valueType="num">
                                      <p:cBhvr>
                                        <p:cTn id="7" dur="1000" fill="hold"/>
                                        <p:tgtEl>
                                          <p:spTgt spid="20275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0275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0275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0275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202758">
                                            <p:txEl>
                                              <p:pRg st="1" end="1"/>
                                            </p:txEl>
                                          </p:spTgt>
                                        </p:tgtEl>
                                        <p:attrNameLst>
                                          <p:attrName>style.visibility</p:attrName>
                                        </p:attrNameLst>
                                      </p:cBhvr>
                                      <p:to>
                                        <p:strVal val="visible"/>
                                      </p:to>
                                    </p:set>
                                    <p:anim calcmode="lin" valueType="num">
                                      <p:cBhvr>
                                        <p:cTn id="15" dur="1000" fill="hold"/>
                                        <p:tgtEl>
                                          <p:spTgt spid="202758">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02758">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02758">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027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8"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6"/>
          <p:cNvSpPr>
            <a:spLocks noChangeArrowheads="1"/>
          </p:cNvSpPr>
          <p:nvPr/>
        </p:nvSpPr>
        <p:spPr bwMode="auto">
          <a:xfrm>
            <a:off x="3657600" y="0"/>
            <a:ext cx="5486400" cy="6400800"/>
          </a:xfrm>
          <a:prstGeom prst="downArrow">
            <a:avLst>
              <a:gd name="adj1" fmla="val 50000"/>
              <a:gd name="adj2" fmla="val 49999"/>
            </a:avLst>
          </a:prstGeom>
          <a:solidFill>
            <a:srgbClr val="7030A0"/>
          </a:solidFill>
          <a:ln w="9525">
            <a:solidFill>
              <a:schemeClr val="tx1"/>
            </a:solidFill>
            <a:round/>
            <a:headEnd/>
            <a:tailEnd/>
          </a:ln>
        </p:spPr>
        <p:txBody>
          <a:bodyPr/>
          <a:lstStyle/>
          <a:p>
            <a:endParaRPr lang="en-US" sz="1600" b="1">
              <a:solidFill>
                <a:srgbClr val="000000"/>
              </a:solidFill>
              <a:cs typeface="Arial" charset="0"/>
            </a:endParaRPr>
          </a:p>
        </p:txBody>
      </p:sp>
      <p:sp>
        <p:nvSpPr>
          <p:cNvPr id="254978" name="Rectangle 2"/>
          <p:cNvSpPr>
            <a:spLocks noGrp="1" noChangeArrowheads="1"/>
          </p:cNvSpPr>
          <p:nvPr>
            <p:ph type="title" idx="4294967295"/>
          </p:nvPr>
        </p:nvSpPr>
        <p:spPr>
          <a:xfrm>
            <a:off x="104775" y="228600"/>
            <a:ext cx="3962400" cy="5105400"/>
          </a:xfrm>
        </p:spPr>
        <p:txBody>
          <a:bodyPr/>
          <a:lstStyle/>
          <a:p>
            <a:pPr>
              <a:defRPr/>
            </a:pPr>
            <a:r>
              <a:rPr lang="en-US" sz="4000" b="1" dirty="0">
                <a:effectLst>
                  <a:glow rad="279400">
                    <a:schemeClr val="tx1">
                      <a:alpha val="75000"/>
                    </a:schemeClr>
                  </a:glow>
                  <a:outerShdw blurRad="38100" dist="38100" dir="2700000" algn="tl">
                    <a:srgbClr val="000000"/>
                  </a:outerShdw>
                </a:effectLst>
                <a:latin typeface="Arial"/>
                <a:cs typeface="Arial"/>
              </a:rPr>
              <a:t>The hierarchy of gifts shows prophets right after apostles </a:t>
            </a:r>
            <a:br>
              <a:rPr lang="en-US" sz="4000" b="1" dirty="0">
                <a:effectLst>
                  <a:glow rad="279400">
                    <a:schemeClr val="tx1">
                      <a:alpha val="75000"/>
                    </a:schemeClr>
                  </a:glow>
                  <a:outerShdw blurRad="38100" dist="38100" dir="2700000" algn="tl">
                    <a:srgbClr val="000000"/>
                  </a:outerShdw>
                </a:effectLst>
                <a:latin typeface="Arial"/>
                <a:cs typeface="Arial"/>
              </a:rPr>
            </a:br>
            <a:r>
              <a:rPr lang="en-US" sz="4000" b="1" dirty="0">
                <a:effectLst>
                  <a:glow rad="279400">
                    <a:schemeClr val="tx1">
                      <a:alpha val="75000"/>
                    </a:schemeClr>
                  </a:glow>
                  <a:outerShdw blurRad="38100" dist="38100" dir="2700000" algn="tl">
                    <a:srgbClr val="000000"/>
                  </a:outerShdw>
                </a:effectLst>
                <a:latin typeface="Arial"/>
                <a:cs typeface="Arial"/>
              </a:rPr>
              <a:t>(1 Cor. 12:28-30).</a:t>
            </a:r>
          </a:p>
        </p:txBody>
      </p:sp>
      <p:sp>
        <p:nvSpPr>
          <p:cNvPr id="6" name="Rectangle 2"/>
          <p:cNvSpPr txBox="1">
            <a:spLocks noChangeArrowheads="1"/>
          </p:cNvSpPr>
          <p:nvPr/>
        </p:nvSpPr>
        <p:spPr bwMode="auto">
          <a:xfrm>
            <a:off x="3886200" y="304800"/>
            <a:ext cx="5257800" cy="4876800"/>
          </a:xfrm>
          <a:prstGeom prst="rect">
            <a:avLst/>
          </a:prstGeom>
          <a:noFill/>
          <a:ln w="9525">
            <a:noFill/>
            <a:miter lim="800000"/>
            <a:headEnd/>
            <a:tailEnd/>
          </a:ln>
          <a:effectLst/>
        </p:spPr>
        <p:txBody>
          <a:bodyPr anchor="ctr"/>
          <a:lstStyle>
            <a:lvl1pPr eaLnBrk="0" hangingPunct="0">
              <a:defRPr sz="1600" b="1">
                <a:solidFill>
                  <a:schemeClr val="tx1"/>
                </a:solidFill>
                <a:latin typeface="Times New Roman" charset="0"/>
                <a:ea typeface="ＭＳ Ｐゴシック" charset="0"/>
                <a:cs typeface="Arial" charset="0"/>
              </a:defRPr>
            </a:lvl1pPr>
            <a:lvl2pPr marL="742950" indent="-285750" eaLnBrk="0" hangingPunct="0">
              <a:defRPr sz="1600" b="1">
                <a:solidFill>
                  <a:schemeClr val="tx1"/>
                </a:solidFill>
                <a:latin typeface="Times New Roman" charset="0"/>
                <a:ea typeface="Arial" charset="0"/>
                <a:cs typeface="Arial" charset="0"/>
              </a:defRPr>
            </a:lvl2pPr>
            <a:lvl3pPr marL="1143000" indent="-228600" eaLnBrk="0" hangingPunct="0">
              <a:defRPr sz="1600" b="1">
                <a:solidFill>
                  <a:schemeClr val="tx1"/>
                </a:solidFill>
                <a:latin typeface="Times New Roman" charset="0"/>
                <a:ea typeface="Arial" charset="0"/>
                <a:cs typeface="Arial" charset="0"/>
              </a:defRPr>
            </a:lvl3pPr>
            <a:lvl4pPr marL="1600200" indent="-228600" eaLnBrk="0" hangingPunct="0">
              <a:defRPr sz="1600" b="1">
                <a:solidFill>
                  <a:schemeClr val="tx1"/>
                </a:solidFill>
                <a:latin typeface="Times New Roman" charset="0"/>
                <a:ea typeface="Arial" charset="0"/>
                <a:cs typeface="Arial" charset="0"/>
              </a:defRPr>
            </a:lvl4pPr>
            <a:lvl5pPr marL="2057400" indent="-228600" eaLnBrk="0" hangingPunct="0">
              <a:defRPr sz="1600"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Times New Roman" charset="0"/>
                <a:ea typeface="Arial" charset="0"/>
                <a:cs typeface="Arial" charset="0"/>
              </a:defRPr>
            </a:lvl9pPr>
          </a:lstStyle>
          <a:p>
            <a:pPr algn="ctr">
              <a:defRPr/>
            </a:pP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“And in the church God has appointed </a:t>
            </a:r>
            <a:b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b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first of all </a:t>
            </a:r>
            <a:r>
              <a:rPr lang="en-US" sz="2400" dirty="0">
                <a:solidFill>
                  <a:srgbClr val="FFFFE2"/>
                </a:solidFill>
                <a:effectLst>
                  <a:glow rad="279400">
                    <a:srgbClr val="000000">
                      <a:alpha val="75000"/>
                    </a:srgbClr>
                  </a:glow>
                  <a:outerShdw blurRad="38100" dist="38100" dir="2700000" algn="tl">
                    <a:srgbClr val="000000"/>
                  </a:outerShdw>
                </a:effectLst>
                <a:latin typeface="Arial"/>
                <a:cs typeface="Arial"/>
              </a:rPr>
              <a:t>apostles</a:t>
            </a: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 </a:t>
            </a:r>
            <a:b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b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second </a:t>
            </a:r>
            <a:r>
              <a:rPr lang="en-US" sz="2400" dirty="0">
                <a:solidFill>
                  <a:srgbClr val="FFFFE2"/>
                </a:solidFill>
                <a:effectLst>
                  <a:glow rad="279400">
                    <a:srgbClr val="000000">
                      <a:alpha val="75000"/>
                    </a:srgbClr>
                  </a:glow>
                  <a:outerShdw blurRad="38100" dist="38100" dir="2700000" algn="tl">
                    <a:srgbClr val="000000"/>
                  </a:outerShdw>
                </a:effectLst>
                <a:latin typeface="Arial"/>
                <a:cs typeface="Arial"/>
              </a:rPr>
              <a:t>prophets</a:t>
            </a: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 </a:t>
            </a:r>
            <a:b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b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third </a:t>
            </a:r>
            <a:r>
              <a:rPr lang="en-US" sz="2400" dirty="0">
                <a:solidFill>
                  <a:srgbClr val="FFFFE2"/>
                </a:solidFill>
                <a:effectLst>
                  <a:glow rad="279400">
                    <a:srgbClr val="000000">
                      <a:alpha val="75000"/>
                    </a:srgbClr>
                  </a:glow>
                  <a:outerShdw blurRad="38100" dist="38100" dir="2700000" algn="tl">
                    <a:srgbClr val="000000"/>
                  </a:outerShdw>
                </a:effectLst>
                <a:latin typeface="Arial"/>
                <a:cs typeface="Arial"/>
              </a:rPr>
              <a:t>teachers</a:t>
            </a: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 </a:t>
            </a:r>
            <a:b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b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then workers of </a:t>
            </a:r>
            <a:r>
              <a:rPr lang="en-US" sz="2400" dirty="0">
                <a:solidFill>
                  <a:srgbClr val="FFFFE2"/>
                </a:solidFill>
                <a:effectLst>
                  <a:glow rad="279400">
                    <a:srgbClr val="000000">
                      <a:alpha val="75000"/>
                    </a:srgbClr>
                  </a:glow>
                  <a:outerShdw blurRad="38100" dist="38100" dir="2700000" algn="tl">
                    <a:srgbClr val="000000"/>
                  </a:outerShdw>
                </a:effectLst>
                <a:latin typeface="Arial"/>
                <a:cs typeface="Arial"/>
              </a:rPr>
              <a:t>miracles</a:t>
            </a: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 </a:t>
            </a:r>
            <a:b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b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also those having gifts of </a:t>
            </a:r>
            <a:r>
              <a:rPr lang="en-US" sz="2400" dirty="0">
                <a:solidFill>
                  <a:srgbClr val="FFFFE2"/>
                </a:solidFill>
                <a:effectLst>
                  <a:glow rad="279400">
                    <a:srgbClr val="000000">
                      <a:alpha val="75000"/>
                    </a:srgbClr>
                  </a:glow>
                  <a:outerShdw blurRad="38100" dist="38100" dir="2700000" algn="tl">
                    <a:srgbClr val="000000"/>
                  </a:outerShdw>
                </a:effectLst>
                <a:latin typeface="Arial"/>
                <a:cs typeface="Arial"/>
              </a:rPr>
              <a:t>healing</a:t>
            </a: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 </a:t>
            </a:r>
            <a:b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b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those able to </a:t>
            </a:r>
            <a:r>
              <a:rPr lang="en-US" sz="2400" dirty="0">
                <a:solidFill>
                  <a:srgbClr val="FFFFE2"/>
                </a:solidFill>
                <a:effectLst>
                  <a:glow rad="279400">
                    <a:srgbClr val="000000">
                      <a:alpha val="75000"/>
                    </a:srgbClr>
                  </a:glow>
                  <a:outerShdw blurRad="38100" dist="38100" dir="2700000" algn="tl">
                    <a:srgbClr val="000000"/>
                  </a:outerShdw>
                </a:effectLst>
                <a:latin typeface="Arial"/>
                <a:cs typeface="Arial"/>
              </a:rPr>
              <a:t>help</a:t>
            </a: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 others, </a:t>
            </a:r>
            <a:b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b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those with gifts of </a:t>
            </a:r>
            <a:r>
              <a:rPr lang="en-US" sz="2400" dirty="0">
                <a:solidFill>
                  <a:srgbClr val="FFFFE2"/>
                </a:solidFill>
                <a:effectLst>
                  <a:glow rad="279400">
                    <a:srgbClr val="000000">
                      <a:alpha val="75000"/>
                    </a:srgbClr>
                  </a:glow>
                  <a:outerShdw blurRad="38100" dist="38100" dir="2700000" algn="tl">
                    <a:srgbClr val="000000"/>
                  </a:outerShdw>
                </a:effectLst>
                <a:latin typeface="Arial"/>
                <a:cs typeface="Arial"/>
              </a:rPr>
              <a:t>administration</a:t>
            </a: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 </a:t>
            </a:r>
            <a:b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b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and those speaking in different kinds of </a:t>
            </a:r>
            <a:r>
              <a:rPr lang="en-US" sz="2400" dirty="0">
                <a:solidFill>
                  <a:srgbClr val="FFFFE2"/>
                </a:solidFill>
                <a:effectLst>
                  <a:glow rad="279400">
                    <a:srgbClr val="000000">
                      <a:alpha val="75000"/>
                    </a:srgbClr>
                  </a:glow>
                  <a:outerShdw blurRad="38100" dist="38100" dir="2700000" algn="tl">
                    <a:srgbClr val="000000"/>
                  </a:outerShdw>
                </a:effectLst>
                <a:latin typeface="Arial"/>
                <a:cs typeface="Arial"/>
              </a:rPr>
              <a:t>tongues</a:t>
            </a: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a:t>
            </a:r>
          </a:p>
        </p:txBody>
      </p:sp>
      <p:sp>
        <p:nvSpPr>
          <p:cNvPr id="8" name="TextBox 7"/>
          <p:cNvSpPr txBox="1"/>
          <p:nvPr/>
        </p:nvSpPr>
        <p:spPr>
          <a:xfrm>
            <a:off x="0" y="5562600"/>
            <a:ext cx="9144000" cy="1371600"/>
          </a:xfrm>
          <a:prstGeom prst="rect">
            <a:avLst/>
          </a:prstGeom>
          <a:noFill/>
          <a:ln w="9525">
            <a:noFill/>
            <a:miter lim="800000"/>
            <a:headEnd/>
            <a:tailEnd/>
          </a:ln>
          <a:effectLst/>
        </p:spPr>
        <p:txBody>
          <a:bodyPr anchor="ctr"/>
          <a:lstStyle/>
          <a:p>
            <a:pPr algn="ctr">
              <a:defRPr/>
            </a:pPr>
            <a:r>
              <a:rPr lang="en-US" b="1" dirty="0">
                <a:solidFill>
                  <a:srgbClr val="FFC545"/>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“Are all </a:t>
            </a:r>
            <a:r>
              <a:rPr lang="en-US" b="1" dirty="0">
                <a:solidFill>
                  <a:srgbClr val="FFFFE2"/>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apostles</a:t>
            </a:r>
            <a:r>
              <a:rPr lang="en-US" b="1" dirty="0">
                <a:solidFill>
                  <a:srgbClr val="FFC545"/>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 Are all </a:t>
            </a:r>
            <a:r>
              <a:rPr lang="en-US" b="1" dirty="0">
                <a:solidFill>
                  <a:srgbClr val="FFFFE2"/>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prophets</a:t>
            </a:r>
            <a:r>
              <a:rPr lang="en-US" b="1" dirty="0">
                <a:solidFill>
                  <a:srgbClr val="FFC545"/>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 Are all </a:t>
            </a:r>
            <a:r>
              <a:rPr lang="en-US" b="1" dirty="0">
                <a:solidFill>
                  <a:srgbClr val="FFFFE2"/>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teachers</a:t>
            </a:r>
            <a:r>
              <a:rPr lang="en-US" b="1" dirty="0">
                <a:solidFill>
                  <a:srgbClr val="FFC545"/>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 </a:t>
            </a:r>
            <a:br>
              <a:rPr lang="en-US" b="1" dirty="0">
                <a:solidFill>
                  <a:srgbClr val="FFC545"/>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br>
            <a:r>
              <a:rPr lang="en-US" b="1" dirty="0">
                <a:solidFill>
                  <a:srgbClr val="FFC545"/>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Do all work </a:t>
            </a:r>
            <a:r>
              <a:rPr lang="en-US" b="1" dirty="0">
                <a:solidFill>
                  <a:srgbClr val="FFFFE2"/>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miracles</a:t>
            </a:r>
            <a:r>
              <a:rPr lang="en-US" b="1" dirty="0">
                <a:solidFill>
                  <a:srgbClr val="FFC545"/>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  Do all have gifts of </a:t>
            </a:r>
            <a:r>
              <a:rPr lang="en-US" b="1" dirty="0">
                <a:solidFill>
                  <a:srgbClr val="FFFFE2"/>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healing</a:t>
            </a:r>
            <a:r>
              <a:rPr lang="en-US" b="1" dirty="0">
                <a:solidFill>
                  <a:srgbClr val="FFC545"/>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 </a:t>
            </a:r>
            <a:br>
              <a:rPr lang="en-US" b="1" dirty="0">
                <a:solidFill>
                  <a:srgbClr val="FFC545"/>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br>
            <a:r>
              <a:rPr lang="en-US" b="1" dirty="0">
                <a:solidFill>
                  <a:srgbClr val="FFC545"/>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Do all speak in </a:t>
            </a:r>
            <a:r>
              <a:rPr lang="en-US" b="1" dirty="0">
                <a:solidFill>
                  <a:srgbClr val="FFFFE2"/>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tongues</a:t>
            </a:r>
            <a:r>
              <a:rPr lang="en-US" b="1" dirty="0">
                <a:solidFill>
                  <a:srgbClr val="FFC545"/>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 Do all </a:t>
            </a:r>
            <a:r>
              <a:rPr lang="en-US" b="1" dirty="0">
                <a:solidFill>
                  <a:srgbClr val="FFFFE2"/>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interpret</a:t>
            </a:r>
            <a:r>
              <a:rPr lang="en-US" b="1" dirty="0">
                <a:solidFill>
                  <a:srgbClr val="FFC545"/>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a:t>
            </a:r>
          </a:p>
          <a:p>
            <a:pPr algn="ctr">
              <a:defRPr/>
            </a:pPr>
            <a:endParaRPr lang="en-US" b="1" dirty="0">
              <a:solidFill>
                <a:srgbClr val="FFC545"/>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endParaRPr>
          </a:p>
        </p:txBody>
      </p:sp>
      <p:sp>
        <p:nvSpPr>
          <p:cNvPr id="9" name="Text Box 6"/>
          <p:cNvSpPr txBox="1">
            <a:spLocks noChangeArrowheads="1"/>
          </p:cNvSpPr>
          <p:nvPr/>
        </p:nvSpPr>
        <p:spPr bwMode="auto">
          <a:xfrm>
            <a:off x="8061325" y="115888"/>
            <a:ext cx="1082675" cy="457200"/>
          </a:xfrm>
          <a:prstGeom prst="rect">
            <a:avLst/>
          </a:prstGeom>
          <a:solidFill>
            <a:srgbClr val="000000"/>
          </a:solidFill>
          <a:ln>
            <a:noFill/>
          </a:ln>
        </p:spPr>
        <p:txBody>
          <a:bodyPr>
            <a:spAutoFit/>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algn="ctr" eaLnBrk="1" hangingPunct="1">
              <a:defRPr/>
            </a:pPr>
            <a:r>
              <a:rPr lang="en-US" sz="2400" b="1" dirty="0">
                <a:solidFill>
                  <a:schemeClr val="accent5"/>
                </a:solidFill>
              </a:rPr>
              <a:t>23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76200" y="1828800"/>
            <a:ext cx="4800600" cy="47244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rgbClr val="FFC545"/>
              </a:buClr>
            </a:pPr>
            <a:r>
              <a:rPr lang="en-US" sz="3200" b="1" u="sng" dirty="0">
                <a:solidFill>
                  <a:srgbClr val="000000"/>
                </a:solidFill>
                <a:cs typeface="Arial" charset="0"/>
              </a:rPr>
              <a:t>1 Corinthians 12:31 </a:t>
            </a:r>
            <a:r>
              <a:rPr lang="ru-RU" altLang="ja-JP" sz="3200" b="1" dirty="0">
                <a:solidFill>
                  <a:srgbClr val="000000"/>
                </a:solidFill>
                <a:cs typeface="Arial" charset="0"/>
              </a:rPr>
              <a:t>"</a:t>
            </a:r>
            <a:r>
              <a:rPr lang="en-US" sz="3200" b="1" dirty="0">
                <a:solidFill>
                  <a:srgbClr val="000000"/>
                </a:solidFill>
                <a:cs typeface="Arial" charset="0"/>
              </a:rPr>
              <a:t>But eagerly desire the greater gifts.</a:t>
            </a:r>
            <a:r>
              <a:rPr lang="ru-RU" altLang="ja-JP" sz="3200" b="1" dirty="0">
                <a:solidFill>
                  <a:srgbClr val="000000"/>
                </a:solidFill>
                <a:cs typeface="Arial" charset="0"/>
              </a:rPr>
              <a:t>"</a:t>
            </a:r>
            <a:endParaRPr lang="en-US" sz="3200" b="1" dirty="0">
              <a:solidFill>
                <a:srgbClr val="000000"/>
              </a:solidFill>
              <a:cs typeface="Arial" charset="0"/>
            </a:endParaRPr>
          </a:p>
          <a:p>
            <a:pPr>
              <a:spcBef>
                <a:spcPct val="20000"/>
              </a:spcBef>
              <a:buClr>
                <a:srgbClr val="FFC545"/>
              </a:buClr>
            </a:pPr>
            <a:endParaRPr lang="en-US" sz="2000" b="1" dirty="0">
              <a:solidFill>
                <a:srgbClr val="000000"/>
              </a:solidFill>
              <a:cs typeface="Arial" charset="0"/>
            </a:endParaRPr>
          </a:p>
          <a:p>
            <a:pPr>
              <a:spcBef>
                <a:spcPct val="20000"/>
              </a:spcBef>
              <a:buClr>
                <a:srgbClr val="FFC545"/>
              </a:buClr>
            </a:pPr>
            <a:r>
              <a:rPr lang="ru-RU" altLang="ja-JP" sz="3200" b="1" dirty="0">
                <a:solidFill>
                  <a:srgbClr val="000000"/>
                </a:solidFill>
                <a:cs typeface="Arial" charset="0"/>
              </a:rPr>
              <a:t>"</a:t>
            </a:r>
            <a:r>
              <a:rPr lang="en-US" sz="3200" b="1" dirty="0">
                <a:solidFill>
                  <a:srgbClr val="000000"/>
                </a:solidFill>
                <a:cs typeface="Arial" charset="0"/>
              </a:rPr>
              <a:t>desire</a:t>
            </a:r>
            <a:r>
              <a:rPr lang="ru-RU" altLang="ja-JP" sz="3200" b="1" dirty="0">
                <a:solidFill>
                  <a:srgbClr val="000000"/>
                </a:solidFill>
                <a:cs typeface="Arial" charset="0"/>
              </a:rPr>
              <a:t>"</a:t>
            </a:r>
            <a:r>
              <a:rPr lang="en-US" sz="3200" b="1" dirty="0">
                <a:solidFill>
                  <a:srgbClr val="000000"/>
                </a:solidFill>
                <a:cs typeface="Arial" charset="0"/>
              </a:rPr>
              <a:t> = </a:t>
            </a:r>
            <a:r>
              <a:rPr lang="ru-RU" altLang="ja-JP" sz="3200" b="1" dirty="0">
                <a:solidFill>
                  <a:srgbClr val="000000"/>
                </a:solidFill>
                <a:cs typeface="Arial" charset="0"/>
              </a:rPr>
              <a:t>"</a:t>
            </a:r>
            <a:r>
              <a:rPr lang="en-US" sz="3200" b="1" dirty="0">
                <a:solidFill>
                  <a:srgbClr val="000000"/>
                </a:solidFill>
                <a:cs typeface="Arial" charset="0"/>
              </a:rPr>
              <a:t>all of you desire</a:t>
            </a:r>
            <a:r>
              <a:rPr lang="ru-RU" altLang="ja-JP" sz="3200" b="1" dirty="0">
                <a:solidFill>
                  <a:srgbClr val="000000"/>
                </a:solidFill>
                <a:cs typeface="Arial" charset="0"/>
              </a:rPr>
              <a:t>"</a:t>
            </a:r>
            <a:r>
              <a:rPr lang="en-US" sz="3200" b="1" dirty="0">
                <a:solidFill>
                  <a:srgbClr val="000000"/>
                </a:solidFill>
                <a:cs typeface="Arial" charset="0"/>
              </a:rPr>
              <a:t> (second person plural)</a:t>
            </a:r>
          </a:p>
          <a:p>
            <a:pPr>
              <a:spcBef>
                <a:spcPct val="20000"/>
              </a:spcBef>
              <a:buClr>
                <a:srgbClr val="FFC545"/>
              </a:buClr>
            </a:pPr>
            <a:endParaRPr lang="en-US" sz="2000" b="1" dirty="0">
              <a:solidFill>
                <a:srgbClr val="000000"/>
              </a:solidFill>
              <a:cs typeface="Arial" charset="0"/>
            </a:endParaRPr>
          </a:p>
          <a:p>
            <a:pPr>
              <a:spcBef>
                <a:spcPct val="20000"/>
              </a:spcBef>
              <a:buClr>
                <a:srgbClr val="FFC545"/>
              </a:buClr>
            </a:pPr>
            <a:r>
              <a:rPr lang="ru-RU" altLang="ja-JP" sz="3200" b="1" dirty="0">
                <a:solidFill>
                  <a:srgbClr val="000000"/>
                </a:solidFill>
                <a:cs typeface="Arial" charset="0"/>
              </a:rPr>
              <a:t>"</a:t>
            </a:r>
            <a:r>
              <a:rPr lang="en-US" sz="3200" b="1" dirty="0">
                <a:solidFill>
                  <a:srgbClr val="000000"/>
                </a:solidFill>
                <a:cs typeface="Arial" charset="0"/>
              </a:rPr>
              <a:t>greater gifts</a:t>
            </a:r>
            <a:r>
              <a:rPr lang="ru-RU" altLang="ja-JP" sz="3200" b="1" dirty="0">
                <a:solidFill>
                  <a:srgbClr val="000000"/>
                </a:solidFill>
                <a:cs typeface="Arial" charset="0"/>
              </a:rPr>
              <a:t>"</a:t>
            </a:r>
            <a:r>
              <a:rPr lang="en-US" sz="3200" b="1" dirty="0">
                <a:solidFill>
                  <a:srgbClr val="000000"/>
                </a:solidFill>
                <a:cs typeface="Arial" charset="0"/>
              </a:rPr>
              <a:t> = 12:28</a:t>
            </a:r>
          </a:p>
        </p:txBody>
      </p:sp>
      <p:pic>
        <p:nvPicPr>
          <p:cNvPr id="271362" name="Picture 7" descr="CUD000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7200" y="1752600"/>
            <a:ext cx="4813300" cy="434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1363" name="Picture 6" descr="CART0400"/>
          <p:cNvPicPr>
            <a:picLocks noGrp="1" noChangeAspect="1" noChangeArrowheads="1"/>
          </p:cNvPicPr>
          <p:nvPr>
            <p:ph sz="half" idx="4294967295"/>
          </p:nvPr>
        </p:nvPicPr>
        <p:blipFill>
          <a:blip r:embed="rId4">
            <a:extLst>
              <a:ext uri="{28A0092B-C50C-407E-A947-70E740481C1C}">
                <a14:useLocalDpi xmlns:a14="http://schemas.microsoft.com/office/drawing/2010/main"/>
              </a:ext>
            </a:extLst>
          </a:blip>
          <a:srcRect/>
          <a:stretch>
            <a:fillRect/>
          </a:stretch>
        </p:blipFill>
        <p:spPr>
          <a:xfrm>
            <a:off x="5510213" y="2320925"/>
            <a:ext cx="2084387" cy="3433763"/>
          </a:xfrm>
          <a:noFill/>
        </p:spPr>
      </p:pic>
      <p:sp>
        <p:nvSpPr>
          <p:cNvPr id="7" name="Text Box 6"/>
          <p:cNvSpPr txBox="1">
            <a:spLocks noChangeArrowheads="1"/>
          </p:cNvSpPr>
          <p:nvPr/>
        </p:nvSpPr>
        <p:spPr bwMode="auto">
          <a:xfrm>
            <a:off x="8061325" y="115888"/>
            <a:ext cx="1082675" cy="457200"/>
          </a:xfrm>
          <a:prstGeom prst="rect">
            <a:avLst/>
          </a:prstGeom>
          <a:solidFill>
            <a:srgbClr val="000000"/>
          </a:solidFill>
          <a:ln>
            <a:noFill/>
          </a:ln>
        </p:spPr>
        <p:txBody>
          <a:bodyPr>
            <a:spAutoFit/>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algn="ctr" eaLnBrk="1" hangingPunct="1">
              <a:defRPr/>
            </a:pPr>
            <a:r>
              <a:rPr lang="en-US" sz="2400" b="1" dirty="0">
                <a:solidFill>
                  <a:schemeClr val="accent5"/>
                </a:solidFill>
              </a:rPr>
              <a:t>23</a:t>
            </a:r>
          </a:p>
        </p:txBody>
      </p:sp>
      <p:sp>
        <p:nvSpPr>
          <p:cNvPr id="21506" name="Rectangle 2"/>
          <p:cNvSpPr>
            <a:spLocks noGrp="1" noChangeArrowheads="1"/>
          </p:cNvSpPr>
          <p:nvPr>
            <p:ph type="title" idx="4294967295"/>
          </p:nvPr>
        </p:nvSpPr>
        <p:spPr>
          <a:xfrm>
            <a:off x="38100" y="381000"/>
            <a:ext cx="8997950" cy="1066800"/>
          </a:xfrm>
        </p:spPr>
        <p:txBody>
          <a:bodyPr/>
          <a:lstStyle/>
          <a:p>
            <a:pPr>
              <a:defRPr/>
            </a:pPr>
            <a:r>
              <a:rPr lang="en-US" b="1" dirty="0">
                <a:effectLst>
                  <a:glow rad="279400">
                    <a:schemeClr val="tx1">
                      <a:alpha val="75000"/>
                    </a:schemeClr>
                  </a:glow>
                  <a:outerShdw blurRad="38100" dist="38100" dir="2700000" algn="tl">
                    <a:srgbClr val="000000"/>
                  </a:outerShdw>
                </a:effectLst>
                <a:latin typeface="Arial"/>
                <a:cs typeface="Arial"/>
              </a:rPr>
              <a:t>Emphasize the gifts that edify the most members (12:31).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80">
                                          <p:stCondLst>
                                            <p:cond delay="0"/>
                                          </p:stCondLst>
                                        </p:cTn>
                                        <p:tgtEl>
                                          <p:spTgt spid="6">
                                            <p:bg/>
                                          </p:spTgt>
                                        </p:tgtEl>
                                      </p:cBhvr>
                                    </p:animEffect>
                                    <p:anim calcmode="lin" valueType="num">
                                      <p:cBhvr>
                                        <p:cTn id="8" dur="1822" tmFilter="0,0; 0.14,0.36; 0.43,0.73; 0.71,0.91; 1.0,1.0">
                                          <p:stCondLst>
                                            <p:cond delay="0"/>
                                          </p:stCondLst>
                                        </p:cTn>
                                        <p:tgtEl>
                                          <p:spTgt spid="6">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bg/>
                                          </p:spTgt>
                                        </p:tgtEl>
                                      </p:cBhvr>
                                      <p:to x="100000" y="60000"/>
                                    </p:animScale>
                                    <p:animScale>
                                      <p:cBhvr>
                                        <p:cTn id="14" dur="166" decel="50000">
                                          <p:stCondLst>
                                            <p:cond delay="676"/>
                                          </p:stCondLst>
                                        </p:cTn>
                                        <p:tgtEl>
                                          <p:spTgt spid="6">
                                            <p:bg/>
                                          </p:spTgt>
                                        </p:tgtEl>
                                      </p:cBhvr>
                                      <p:to x="100000" y="100000"/>
                                    </p:animScale>
                                    <p:animScale>
                                      <p:cBhvr>
                                        <p:cTn id="15" dur="26">
                                          <p:stCondLst>
                                            <p:cond delay="1312"/>
                                          </p:stCondLst>
                                        </p:cTn>
                                        <p:tgtEl>
                                          <p:spTgt spid="6">
                                            <p:bg/>
                                          </p:spTgt>
                                        </p:tgtEl>
                                      </p:cBhvr>
                                      <p:to x="100000" y="80000"/>
                                    </p:animScale>
                                    <p:animScale>
                                      <p:cBhvr>
                                        <p:cTn id="16" dur="166" decel="50000">
                                          <p:stCondLst>
                                            <p:cond delay="1338"/>
                                          </p:stCondLst>
                                        </p:cTn>
                                        <p:tgtEl>
                                          <p:spTgt spid="6">
                                            <p:bg/>
                                          </p:spTgt>
                                        </p:tgtEl>
                                      </p:cBhvr>
                                      <p:to x="100000" y="100000"/>
                                    </p:animScale>
                                    <p:animScale>
                                      <p:cBhvr>
                                        <p:cTn id="17" dur="26">
                                          <p:stCondLst>
                                            <p:cond delay="1642"/>
                                          </p:stCondLst>
                                        </p:cTn>
                                        <p:tgtEl>
                                          <p:spTgt spid="6">
                                            <p:bg/>
                                          </p:spTgt>
                                        </p:tgtEl>
                                      </p:cBhvr>
                                      <p:to x="100000" y="90000"/>
                                    </p:animScale>
                                    <p:animScale>
                                      <p:cBhvr>
                                        <p:cTn id="18" dur="166" decel="50000">
                                          <p:stCondLst>
                                            <p:cond delay="1668"/>
                                          </p:stCondLst>
                                        </p:cTn>
                                        <p:tgtEl>
                                          <p:spTgt spid="6">
                                            <p:bg/>
                                          </p:spTgt>
                                        </p:tgtEl>
                                      </p:cBhvr>
                                      <p:to x="100000" y="100000"/>
                                    </p:animScale>
                                    <p:animScale>
                                      <p:cBhvr>
                                        <p:cTn id="19" dur="26">
                                          <p:stCondLst>
                                            <p:cond delay="1808"/>
                                          </p:stCondLst>
                                        </p:cTn>
                                        <p:tgtEl>
                                          <p:spTgt spid="6">
                                            <p:bg/>
                                          </p:spTgt>
                                        </p:tgtEl>
                                      </p:cBhvr>
                                      <p:to x="100000" y="95000"/>
                                    </p:animScale>
                                    <p:animScale>
                                      <p:cBhvr>
                                        <p:cTn id="20" dur="166" decel="50000">
                                          <p:stCondLst>
                                            <p:cond delay="1834"/>
                                          </p:stCondLst>
                                        </p:cTn>
                                        <p:tgtEl>
                                          <p:spTgt spid="6">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down)">
                                      <p:cBhvr>
                                        <p:cTn id="23" dur="580">
                                          <p:stCondLst>
                                            <p:cond delay="0"/>
                                          </p:stCondLst>
                                        </p:cTn>
                                        <p:tgtEl>
                                          <p:spTgt spid="6">
                                            <p:txEl>
                                              <p:pRg st="0" end="0"/>
                                            </p:txEl>
                                          </p:spTgt>
                                        </p:tgtEl>
                                      </p:cBhvr>
                                    </p:animEffect>
                                    <p:anim calcmode="lin" valueType="num">
                                      <p:cBhvr>
                                        <p:cTn id="24"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xEl>
                                              <p:pRg st="0" end="0"/>
                                            </p:txEl>
                                          </p:spTgt>
                                        </p:tgtEl>
                                      </p:cBhvr>
                                      <p:to x="100000" y="60000"/>
                                    </p:animScale>
                                    <p:animScale>
                                      <p:cBhvr>
                                        <p:cTn id="30" dur="166" decel="50000">
                                          <p:stCondLst>
                                            <p:cond delay="676"/>
                                          </p:stCondLst>
                                        </p:cTn>
                                        <p:tgtEl>
                                          <p:spTgt spid="6">
                                            <p:txEl>
                                              <p:pRg st="0" end="0"/>
                                            </p:txEl>
                                          </p:spTgt>
                                        </p:tgtEl>
                                      </p:cBhvr>
                                      <p:to x="100000" y="100000"/>
                                    </p:animScale>
                                    <p:animScale>
                                      <p:cBhvr>
                                        <p:cTn id="31" dur="26">
                                          <p:stCondLst>
                                            <p:cond delay="1312"/>
                                          </p:stCondLst>
                                        </p:cTn>
                                        <p:tgtEl>
                                          <p:spTgt spid="6">
                                            <p:txEl>
                                              <p:pRg st="0" end="0"/>
                                            </p:txEl>
                                          </p:spTgt>
                                        </p:tgtEl>
                                      </p:cBhvr>
                                      <p:to x="100000" y="80000"/>
                                    </p:animScale>
                                    <p:animScale>
                                      <p:cBhvr>
                                        <p:cTn id="32" dur="166" decel="50000">
                                          <p:stCondLst>
                                            <p:cond delay="1338"/>
                                          </p:stCondLst>
                                        </p:cTn>
                                        <p:tgtEl>
                                          <p:spTgt spid="6">
                                            <p:txEl>
                                              <p:pRg st="0" end="0"/>
                                            </p:txEl>
                                          </p:spTgt>
                                        </p:tgtEl>
                                      </p:cBhvr>
                                      <p:to x="100000" y="100000"/>
                                    </p:animScale>
                                    <p:animScale>
                                      <p:cBhvr>
                                        <p:cTn id="33" dur="26">
                                          <p:stCondLst>
                                            <p:cond delay="1642"/>
                                          </p:stCondLst>
                                        </p:cTn>
                                        <p:tgtEl>
                                          <p:spTgt spid="6">
                                            <p:txEl>
                                              <p:pRg st="0" end="0"/>
                                            </p:txEl>
                                          </p:spTgt>
                                        </p:tgtEl>
                                      </p:cBhvr>
                                      <p:to x="100000" y="90000"/>
                                    </p:animScale>
                                    <p:animScale>
                                      <p:cBhvr>
                                        <p:cTn id="34" dur="166" decel="50000">
                                          <p:stCondLst>
                                            <p:cond delay="1668"/>
                                          </p:stCondLst>
                                        </p:cTn>
                                        <p:tgtEl>
                                          <p:spTgt spid="6">
                                            <p:txEl>
                                              <p:pRg st="0" end="0"/>
                                            </p:txEl>
                                          </p:spTgt>
                                        </p:tgtEl>
                                      </p:cBhvr>
                                      <p:to x="100000" y="100000"/>
                                    </p:animScale>
                                    <p:animScale>
                                      <p:cBhvr>
                                        <p:cTn id="35" dur="26">
                                          <p:stCondLst>
                                            <p:cond delay="1808"/>
                                          </p:stCondLst>
                                        </p:cTn>
                                        <p:tgtEl>
                                          <p:spTgt spid="6">
                                            <p:txEl>
                                              <p:pRg st="0" end="0"/>
                                            </p:txEl>
                                          </p:spTgt>
                                        </p:tgtEl>
                                      </p:cBhvr>
                                      <p:to x="100000" y="95000"/>
                                    </p:animScale>
                                    <p:animScale>
                                      <p:cBhvr>
                                        <p:cTn id="36" dur="166" decel="50000">
                                          <p:stCondLst>
                                            <p:cond delay="1834"/>
                                          </p:stCondLst>
                                        </p:cTn>
                                        <p:tgtEl>
                                          <p:spTgt spid="6">
                                            <p:txEl>
                                              <p:pRg st="0" end="0"/>
                                            </p:txEl>
                                          </p:spTgt>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wipe(down)">
                                      <p:cBhvr>
                                        <p:cTn id="41" dur="580">
                                          <p:stCondLst>
                                            <p:cond delay="0"/>
                                          </p:stCondLst>
                                        </p:cTn>
                                        <p:tgtEl>
                                          <p:spTgt spid="6">
                                            <p:txEl>
                                              <p:pRg st="2" end="2"/>
                                            </p:txEl>
                                          </p:spTgt>
                                        </p:tgtEl>
                                      </p:cBhvr>
                                    </p:animEffect>
                                    <p:anim calcmode="lin" valueType="num">
                                      <p:cBhvr>
                                        <p:cTn id="42"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xEl>
                                              <p:pRg st="2" end="2"/>
                                            </p:txEl>
                                          </p:spTgt>
                                        </p:tgtEl>
                                      </p:cBhvr>
                                      <p:to x="100000" y="60000"/>
                                    </p:animScale>
                                    <p:animScale>
                                      <p:cBhvr>
                                        <p:cTn id="48" dur="166" decel="50000">
                                          <p:stCondLst>
                                            <p:cond delay="676"/>
                                          </p:stCondLst>
                                        </p:cTn>
                                        <p:tgtEl>
                                          <p:spTgt spid="6">
                                            <p:txEl>
                                              <p:pRg st="2" end="2"/>
                                            </p:txEl>
                                          </p:spTgt>
                                        </p:tgtEl>
                                      </p:cBhvr>
                                      <p:to x="100000" y="100000"/>
                                    </p:animScale>
                                    <p:animScale>
                                      <p:cBhvr>
                                        <p:cTn id="49" dur="26">
                                          <p:stCondLst>
                                            <p:cond delay="1312"/>
                                          </p:stCondLst>
                                        </p:cTn>
                                        <p:tgtEl>
                                          <p:spTgt spid="6">
                                            <p:txEl>
                                              <p:pRg st="2" end="2"/>
                                            </p:txEl>
                                          </p:spTgt>
                                        </p:tgtEl>
                                      </p:cBhvr>
                                      <p:to x="100000" y="80000"/>
                                    </p:animScale>
                                    <p:animScale>
                                      <p:cBhvr>
                                        <p:cTn id="50" dur="166" decel="50000">
                                          <p:stCondLst>
                                            <p:cond delay="1338"/>
                                          </p:stCondLst>
                                        </p:cTn>
                                        <p:tgtEl>
                                          <p:spTgt spid="6">
                                            <p:txEl>
                                              <p:pRg st="2" end="2"/>
                                            </p:txEl>
                                          </p:spTgt>
                                        </p:tgtEl>
                                      </p:cBhvr>
                                      <p:to x="100000" y="100000"/>
                                    </p:animScale>
                                    <p:animScale>
                                      <p:cBhvr>
                                        <p:cTn id="51" dur="26">
                                          <p:stCondLst>
                                            <p:cond delay="1642"/>
                                          </p:stCondLst>
                                        </p:cTn>
                                        <p:tgtEl>
                                          <p:spTgt spid="6">
                                            <p:txEl>
                                              <p:pRg st="2" end="2"/>
                                            </p:txEl>
                                          </p:spTgt>
                                        </p:tgtEl>
                                      </p:cBhvr>
                                      <p:to x="100000" y="90000"/>
                                    </p:animScale>
                                    <p:animScale>
                                      <p:cBhvr>
                                        <p:cTn id="52" dur="166" decel="50000">
                                          <p:stCondLst>
                                            <p:cond delay="1668"/>
                                          </p:stCondLst>
                                        </p:cTn>
                                        <p:tgtEl>
                                          <p:spTgt spid="6">
                                            <p:txEl>
                                              <p:pRg st="2" end="2"/>
                                            </p:txEl>
                                          </p:spTgt>
                                        </p:tgtEl>
                                      </p:cBhvr>
                                      <p:to x="100000" y="100000"/>
                                    </p:animScale>
                                    <p:animScale>
                                      <p:cBhvr>
                                        <p:cTn id="53" dur="26">
                                          <p:stCondLst>
                                            <p:cond delay="1808"/>
                                          </p:stCondLst>
                                        </p:cTn>
                                        <p:tgtEl>
                                          <p:spTgt spid="6">
                                            <p:txEl>
                                              <p:pRg st="2" end="2"/>
                                            </p:txEl>
                                          </p:spTgt>
                                        </p:tgtEl>
                                      </p:cBhvr>
                                      <p:to x="100000" y="95000"/>
                                    </p:animScale>
                                    <p:animScale>
                                      <p:cBhvr>
                                        <p:cTn id="54" dur="166" decel="50000">
                                          <p:stCondLst>
                                            <p:cond delay="1834"/>
                                          </p:stCondLst>
                                        </p:cTn>
                                        <p:tgtEl>
                                          <p:spTgt spid="6">
                                            <p:txEl>
                                              <p:pRg st="2" end="2"/>
                                            </p:txEl>
                                          </p:spTgt>
                                        </p:tgtEl>
                                      </p:cBhvr>
                                      <p:to x="100000" y="100000"/>
                                    </p:animScale>
                                  </p:childTnLst>
                                </p:cTn>
                              </p:par>
                            </p:childTnLst>
                          </p:cTn>
                        </p:par>
                      </p:childTnLst>
                    </p:cTn>
                  </p:par>
                  <p:par>
                    <p:cTn id="55" fill="hold" nodeType="clickPar">
                      <p:stCondLst>
                        <p:cond delay="indefinite"/>
                      </p:stCondLst>
                      <p:childTnLst>
                        <p:par>
                          <p:cTn id="56" fill="hold" nodeType="withGroup">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Effect transition="in" filter="wipe(down)">
                                      <p:cBhvr>
                                        <p:cTn id="59" dur="580">
                                          <p:stCondLst>
                                            <p:cond delay="0"/>
                                          </p:stCondLst>
                                        </p:cTn>
                                        <p:tgtEl>
                                          <p:spTgt spid="6">
                                            <p:txEl>
                                              <p:pRg st="4" end="4"/>
                                            </p:txEl>
                                          </p:spTgt>
                                        </p:tgtEl>
                                      </p:cBhvr>
                                    </p:animEffect>
                                    <p:anim calcmode="lin" valueType="num">
                                      <p:cBhvr>
                                        <p:cTn id="60"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6">
                                            <p:txEl>
                                              <p:pRg st="4" end="4"/>
                                            </p:txEl>
                                          </p:spTgt>
                                        </p:tgtEl>
                                      </p:cBhvr>
                                      <p:to x="100000" y="60000"/>
                                    </p:animScale>
                                    <p:animScale>
                                      <p:cBhvr>
                                        <p:cTn id="66" dur="166" decel="50000">
                                          <p:stCondLst>
                                            <p:cond delay="676"/>
                                          </p:stCondLst>
                                        </p:cTn>
                                        <p:tgtEl>
                                          <p:spTgt spid="6">
                                            <p:txEl>
                                              <p:pRg st="4" end="4"/>
                                            </p:txEl>
                                          </p:spTgt>
                                        </p:tgtEl>
                                      </p:cBhvr>
                                      <p:to x="100000" y="100000"/>
                                    </p:animScale>
                                    <p:animScale>
                                      <p:cBhvr>
                                        <p:cTn id="67" dur="26">
                                          <p:stCondLst>
                                            <p:cond delay="1312"/>
                                          </p:stCondLst>
                                        </p:cTn>
                                        <p:tgtEl>
                                          <p:spTgt spid="6">
                                            <p:txEl>
                                              <p:pRg st="4" end="4"/>
                                            </p:txEl>
                                          </p:spTgt>
                                        </p:tgtEl>
                                      </p:cBhvr>
                                      <p:to x="100000" y="80000"/>
                                    </p:animScale>
                                    <p:animScale>
                                      <p:cBhvr>
                                        <p:cTn id="68" dur="166" decel="50000">
                                          <p:stCondLst>
                                            <p:cond delay="1338"/>
                                          </p:stCondLst>
                                        </p:cTn>
                                        <p:tgtEl>
                                          <p:spTgt spid="6">
                                            <p:txEl>
                                              <p:pRg st="4" end="4"/>
                                            </p:txEl>
                                          </p:spTgt>
                                        </p:tgtEl>
                                      </p:cBhvr>
                                      <p:to x="100000" y="100000"/>
                                    </p:animScale>
                                    <p:animScale>
                                      <p:cBhvr>
                                        <p:cTn id="69" dur="26">
                                          <p:stCondLst>
                                            <p:cond delay="1642"/>
                                          </p:stCondLst>
                                        </p:cTn>
                                        <p:tgtEl>
                                          <p:spTgt spid="6">
                                            <p:txEl>
                                              <p:pRg st="4" end="4"/>
                                            </p:txEl>
                                          </p:spTgt>
                                        </p:tgtEl>
                                      </p:cBhvr>
                                      <p:to x="100000" y="90000"/>
                                    </p:animScale>
                                    <p:animScale>
                                      <p:cBhvr>
                                        <p:cTn id="70" dur="166" decel="50000">
                                          <p:stCondLst>
                                            <p:cond delay="1668"/>
                                          </p:stCondLst>
                                        </p:cTn>
                                        <p:tgtEl>
                                          <p:spTgt spid="6">
                                            <p:txEl>
                                              <p:pRg st="4" end="4"/>
                                            </p:txEl>
                                          </p:spTgt>
                                        </p:tgtEl>
                                      </p:cBhvr>
                                      <p:to x="100000" y="100000"/>
                                    </p:animScale>
                                    <p:animScale>
                                      <p:cBhvr>
                                        <p:cTn id="71" dur="26">
                                          <p:stCondLst>
                                            <p:cond delay="1808"/>
                                          </p:stCondLst>
                                        </p:cTn>
                                        <p:tgtEl>
                                          <p:spTgt spid="6">
                                            <p:txEl>
                                              <p:pRg st="4" end="4"/>
                                            </p:txEl>
                                          </p:spTgt>
                                        </p:tgtEl>
                                      </p:cBhvr>
                                      <p:to x="100000" y="95000"/>
                                    </p:animScale>
                                    <p:animScale>
                                      <p:cBhvr>
                                        <p:cTn id="72" dur="166" decel="50000">
                                          <p:stCondLst>
                                            <p:cond delay="1834"/>
                                          </p:stCondLst>
                                        </p:cTn>
                                        <p:tgtEl>
                                          <p:spTgt spid="6">
                                            <p:txEl>
                                              <p:pRg st="4" end="4"/>
                                            </p:txEl>
                                          </p:spTgt>
                                        </p:tgtEl>
                                      </p:cBhvr>
                                      <p:to x="100000" y="100000"/>
                                    </p:animScale>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21506"/>
                                        </p:tgtEl>
                                        <p:attrNameLst>
                                          <p:attrName>style.visibility</p:attrName>
                                        </p:attrNameLst>
                                      </p:cBhvr>
                                      <p:to>
                                        <p:strVal val="visible"/>
                                      </p:to>
                                    </p:set>
                                    <p:animEffect transition="in" filter="checkerboard(across)">
                                      <p:cBhvr>
                                        <p:cTn id="7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2150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3850" y="333375"/>
            <a:ext cx="8229600" cy="990600"/>
          </a:xfrm>
          <a:solidFill>
            <a:srgbClr val="000409"/>
          </a:solidFill>
        </p:spPr>
        <p:txBody>
          <a:bodyPr/>
          <a:lstStyle/>
          <a:p>
            <a:pPr eaLnBrk="1" hangingPunct="1">
              <a:defRPr/>
            </a:pPr>
            <a:r>
              <a:rPr lang="en-US" b="1" dirty="0">
                <a:cs typeface="+mj-cs"/>
              </a:rPr>
              <a:t>Are there apostles today?</a:t>
            </a:r>
          </a:p>
        </p:txBody>
      </p:sp>
      <p:sp>
        <p:nvSpPr>
          <p:cNvPr id="241666"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rPr>
              <a:t>20</a:t>
            </a:r>
          </a:p>
        </p:txBody>
      </p:sp>
      <p:pic>
        <p:nvPicPr>
          <p:cNvPr id="241667" name="Picture 6" descr="12 apostl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8275" y="1628775"/>
            <a:ext cx="3378200" cy="5091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3779838" y="1844675"/>
            <a:ext cx="5184775" cy="4608513"/>
          </a:xfrm>
          <a:prstGeom prst="rect">
            <a:avLst/>
          </a:prstGeom>
          <a:noFill/>
          <a:ln>
            <a:noFill/>
          </a:ln>
          <a:effectLst>
            <a:outerShdw blurRad="63500" dist="35921" dir="2700000" algn="ctr" rotWithShape="0">
              <a:srgbClr val="000000">
                <a:alpha val="7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a:lst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9pPr>
          </a:lstStyle>
          <a:p>
            <a:pPr marL="0" indent="0" eaLnBrk="1" hangingPunct="1">
              <a:buClr>
                <a:srgbClr val="00CCFF"/>
              </a:buClr>
              <a:buFont typeface="Wingdings" charset="0"/>
              <a:buNone/>
              <a:defRPr/>
            </a:pPr>
            <a:r>
              <a:rPr lang="en-US" b="1" dirty="0">
                <a:solidFill>
                  <a:srgbClr val="FFFFFF"/>
                </a:solidFill>
                <a:latin typeface="Arial"/>
                <a:ea typeface="ＭＳ Ｐゴシック"/>
              </a:rPr>
              <a:t>God</a:t>
            </a:r>
            <a:r>
              <a:rPr lang="uk-UA" altLang="ja-JP" b="1" dirty="0">
                <a:solidFill>
                  <a:srgbClr val="FFFFFF"/>
                </a:solidFill>
                <a:latin typeface="Arial"/>
                <a:ea typeface="ＭＳ Ｐゴシック"/>
              </a:rPr>
              <a:t>'</a:t>
            </a:r>
            <a:r>
              <a:rPr lang="en-US" b="1" dirty="0">
                <a:solidFill>
                  <a:srgbClr val="FFFFFF"/>
                </a:solidFill>
                <a:latin typeface="Arial"/>
                <a:ea typeface="ＭＳ Ｐゴシック"/>
              </a:rPr>
              <a:t>s household (the church) is:</a:t>
            </a:r>
          </a:p>
          <a:p>
            <a:pPr marL="0" indent="0" eaLnBrk="1" hangingPunct="1">
              <a:buClr>
                <a:srgbClr val="00CCFF"/>
              </a:buClr>
              <a:buFont typeface="Wingdings" charset="0"/>
              <a:buNone/>
              <a:defRPr/>
            </a:pPr>
            <a:endParaRPr lang="en-US" sz="1400" b="1" dirty="0">
              <a:solidFill>
                <a:srgbClr val="FFFFFF"/>
              </a:solidFill>
              <a:latin typeface="Arial"/>
              <a:ea typeface="ＭＳ Ｐゴシック"/>
            </a:endParaRPr>
          </a:p>
          <a:p>
            <a:pPr marL="0" indent="0" eaLnBrk="1" hangingPunct="1">
              <a:buClr>
                <a:srgbClr val="00CCFF"/>
              </a:buClr>
              <a:buFont typeface="Wingdings" charset="0"/>
              <a:buNone/>
              <a:defRPr/>
            </a:pPr>
            <a:r>
              <a:rPr lang="ru-RU" altLang="ja-JP" b="1" dirty="0">
                <a:solidFill>
                  <a:srgbClr val="FFFFFF"/>
                </a:solidFill>
                <a:latin typeface="Arial"/>
                <a:ea typeface="ＭＳ Ｐゴシック"/>
              </a:rPr>
              <a:t>"</a:t>
            </a:r>
            <a:r>
              <a:rPr lang="en-US" b="1" dirty="0">
                <a:solidFill>
                  <a:srgbClr val="FFFF00"/>
                </a:solidFill>
                <a:latin typeface="Arial"/>
                <a:ea typeface="ＭＳ Ｐゴシック"/>
              </a:rPr>
              <a:t>built on the foundation of the apostles</a:t>
            </a:r>
            <a:r>
              <a:rPr lang="en-US" b="1" dirty="0">
                <a:solidFill>
                  <a:srgbClr val="FFFFFF"/>
                </a:solidFill>
                <a:latin typeface="Arial"/>
                <a:ea typeface="ＭＳ Ｐゴシック"/>
              </a:rPr>
              <a:t> and prophets, with Christ Jesus himself as the chief cornerstone</a:t>
            </a:r>
            <a:r>
              <a:rPr lang="ru-RU" altLang="ja-JP" b="1" dirty="0">
                <a:solidFill>
                  <a:srgbClr val="FFFFFF"/>
                </a:solidFill>
                <a:latin typeface="Arial"/>
                <a:ea typeface="ＭＳ Ｐゴシック"/>
              </a:rPr>
              <a:t>"</a:t>
            </a:r>
            <a:r>
              <a:rPr lang="en-US" b="1" dirty="0">
                <a:solidFill>
                  <a:srgbClr val="FFFFFF"/>
                </a:solidFill>
                <a:latin typeface="Arial"/>
                <a:ea typeface="ＭＳ Ｐゴシック"/>
              </a:rPr>
              <a:t> </a:t>
            </a:r>
          </a:p>
          <a:p>
            <a:pPr marL="0" indent="0" algn="r" eaLnBrk="1" hangingPunct="1">
              <a:buClr>
                <a:srgbClr val="00CCFF"/>
              </a:buClr>
              <a:buFont typeface="Wingdings" charset="0"/>
              <a:buNone/>
              <a:defRPr/>
            </a:pPr>
            <a:r>
              <a:rPr lang="en-US" b="1" dirty="0">
                <a:solidFill>
                  <a:srgbClr val="FFFFFF"/>
                </a:solidFill>
                <a:latin typeface="Arial"/>
                <a:ea typeface="ＭＳ Ｐゴシック"/>
              </a:rPr>
              <a:t>(Eph. 2:20)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ChangeArrowheads="1"/>
          </p:cNvSpPr>
          <p:nvPr/>
        </p:nvSpPr>
        <p:spPr bwMode="auto">
          <a:xfrm>
            <a:off x="0" y="0"/>
            <a:ext cx="9144000" cy="6858000"/>
          </a:xfrm>
          <a:prstGeom prst="rect">
            <a:avLst/>
          </a:prstGeom>
          <a:gradFill rotWithShape="0">
            <a:gsLst>
              <a:gs pos="0">
                <a:srgbClr val="808080"/>
              </a:gs>
              <a:gs pos="50000">
                <a:schemeClr val="tx2"/>
              </a:gs>
              <a:gs pos="100000">
                <a:srgbClr val="808080"/>
              </a:gs>
            </a:gsLst>
            <a:lin ang="2700000" scaled="1"/>
          </a:gradFill>
          <a:ln w="9525">
            <a:solidFill>
              <a:schemeClr val="tx1"/>
            </a:solidFill>
            <a:miter lim="800000"/>
            <a:headEnd/>
            <a:tailEnd/>
          </a:ln>
          <a:effectLst/>
        </p:spPr>
        <p:txBody>
          <a:bodyPr wrap="none" anchor="ctr"/>
          <a:lstStyle/>
          <a:p>
            <a:pPr eaLnBrk="1" hangingPunct="1">
              <a:defRPr/>
            </a:pPr>
            <a:endParaRPr lang="en-US" sz="3200">
              <a:solidFill>
                <a:srgbClr val="FFFFFF"/>
              </a:solidFill>
              <a:latin typeface="Arial"/>
              <a:cs typeface="Arial"/>
            </a:endParaRPr>
          </a:p>
        </p:txBody>
      </p:sp>
      <p:pic>
        <p:nvPicPr>
          <p:cNvPr id="273410" name="Picture 1027" descr="Scribes and scrolls"/>
          <p:cNvPicPr>
            <a:picLocks noChangeAspect="1" noChangeArrowheads="1"/>
          </p:cNvPicPr>
          <p:nvPr/>
        </p:nvPicPr>
        <p:blipFill>
          <a:blip r:embed="rId3">
            <a:lum bright="-36000" contrast="-24000"/>
            <a:extLst>
              <a:ext uri="{28A0092B-C50C-407E-A947-70E740481C1C}">
                <a14:useLocalDpi xmlns:a14="http://schemas.microsoft.com/office/drawing/2010/main"/>
              </a:ext>
            </a:extLst>
          </a:blip>
          <a:srcRect/>
          <a:stretch>
            <a:fillRect/>
          </a:stretch>
        </p:blipFill>
        <p:spPr bwMode="auto">
          <a:xfrm>
            <a:off x="381000" y="0"/>
            <a:ext cx="8382000" cy="692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7045" name="Text Box 1029"/>
          <p:cNvSpPr txBox="1">
            <a:spLocks noChangeArrowheads="1"/>
          </p:cNvSpPr>
          <p:nvPr/>
        </p:nvSpPr>
        <p:spPr bwMode="auto">
          <a:xfrm>
            <a:off x="685800" y="1600200"/>
            <a:ext cx="8458200" cy="4524315"/>
          </a:xfrm>
          <a:prstGeom prst="rect">
            <a:avLst/>
          </a:prstGeom>
          <a:noFill/>
          <a:ln w="9525">
            <a:noFill/>
            <a:miter lim="800000"/>
            <a:headEnd/>
            <a:tailEnd/>
          </a:ln>
          <a:effectLst/>
        </p:spPr>
        <p:txBody>
          <a:bodyPr wrap="square">
            <a:spAutoFit/>
          </a:bodyPr>
          <a:lstStyle>
            <a:defPPr>
              <a:defRPr lang="en-US"/>
            </a:defPPr>
            <a:lvl1pPr marL="628650" indent="-628650" eaLnBrk="1" hangingPunct="1">
              <a:buClr>
                <a:srgbClr val="FFFFFF"/>
              </a:buClr>
              <a:buFontTx/>
              <a:buAutoNum type="alphaUcPeriod"/>
              <a:defRPr sz="3200" b="1">
                <a:solidFill>
                  <a:srgbClr val="FFFFFF"/>
                </a:solidFill>
                <a:effectLst>
                  <a:glow rad="228600">
                    <a:schemeClr val="tx1"/>
                  </a:glow>
                </a:effectLst>
                <a:latin typeface="Arial"/>
                <a:cs typeface="Arial"/>
              </a:defRPr>
            </a:lvl1pPr>
          </a:lstStyle>
          <a:p>
            <a:r>
              <a:rPr lang="en-US" dirty="0"/>
              <a:t>God</a:t>
            </a:r>
            <a:r>
              <a:rPr lang="uk-UA" dirty="0"/>
              <a:t>'</a:t>
            </a:r>
            <a:r>
              <a:rPr lang="en-US" dirty="0"/>
              <a:t>s character demands accuracy concerning His Word.</a:t>
            </a:r>
          </a:p>
          <a:p>
            <a:r>
              <a:rPr lang="en-US" dirty="0"/>
              <a:t>False prophets were executed (</a:t>
            </a:r>
            <a:r>
              <a:rPr lang="en-US" dirty="0" err="1"/>
              <a:t>Deut</a:t>
            </a:r>
            <a:r>
              <a:rPr lang="en-US" dirty="0"/>
              <a:t> 18:21-22).</a:t>
            </a:r>
          </a:p>
          <a:p>
            <a:r>
              <a:rPr lang="en-US" dirty="0"/>
              <a:t>Many today claim to utter prophecies from God—so we must be able to discern truth from error.</a:t>
            </a:r>
          </a:p>
          <a:p>
            <a:r>
              <a:rPr lang="en-US" dirty="0"/>
              <a:t>Equipping comes from knowing God</a:t>
            </a:r>
            <a:r>
              <a:rPr lang="uk-UA" dirty="0"/>
              <a:t>'</a:t>
            </a:r>
            <a:r>
              <a:rPr lang="en-US" dirty="0"/>
              <a:t>s Word (2 Tim. 3:16-17).</a:t>
            </a:r>
          </a:p>
        </p:txBody>
      </p:sp>
      <p:sp>
        <p:nvSpPr>
          <p:cNvPr id="273412" name="Text Box 1030"/>
          <p:cNvSpPr txBox="1">
            <a:spLocks noChangeArrowheads="1"/>
          </p:cNvSpPr>
          <p:nvPr/>
        </p:nvSpPr>
        <p:spPr bwMode="auto">
          <a:xfrm>
            <a:off x="8061325" y="115888"/>
            <a:ext cx="10826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cs typeface="Arial" charset="0"/>
              </a:rPr>
              <a:t>186</a:t>
            </a:r>
          </a:p>
        </p:txBody>
      </p:sp>
      <p:sp>
        <p:nvSpPr>
          <p:cNvPr id="87047" name="Rectangle 1031"/>
          <p:cNvSpPr>
            <a:spLocks noGrp="1" noChangeArrowheads="1"/>
          </p:cNvSpPr>
          <p:nvPr>
            <p:ph type="title" idx="4294967295"/>
          </p:nvPr>
        </p:nvSpPr>
        <p:spPr>
          <a:xfrm>
            <a:off x="304800" y="168275"/>
            <a:ext cx="7620000" cy="1446213"/>
          </a:xfrm>
          <a:effectLst>
            <a:outerShdw blurRad="63500" dist="107763" dir="18900000" algn="ctr" rotWithShape="0">
              <a:srgbClr val="FF0000">
                <a:alpha val="74998"/>
              </a:srgbClr>
            </a:outerShdw>
          </a:effectLst>
        </p:spPr>
        <p:txBody>
          <a:bodyPr anchor="t">
            <a:spAutoFit/>
          </a:bodyPr>
          <a:lstStyle/>
          <a:p>
            <a:pPr algn="l" eaLnBrk="1" hangingPunct="1">
              <a:spcBef>
                <a:spcPct val="50000"/>
              </a:spcBef>
              <a:defRPr/>
            </a:pPr>
            <a:r>
              <a:rPr lang="en-US" b="1">
                <a:solidFill>
                  <a:schemeClr val="bg1"/>
                </a:solidFill>
                <a:effectLst>
                  <a:outerShdw blurRad="38100" dist="38100" dir="2700000" algn="tl">
                    <a:srgbClr val="808080"/>
                  </a:outerShdw>
                </a:effectLst>
                <a:latin typeface="Arial"/>
                <a:ea typeface="ＭＳ Ｐゴシック" charset="0"/>
                <a:cs typeface="Arial"/>
              </a:rPr>
              <a:t>Why Are Requirements of True Prophecy Necessary?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87045">
                                            <p:txEl>
                                              <p:pRg st="2" end="2"/>
                                            </p:txEl>
                                          </p:spTgt>
                                        </p:tgtEl>
                                        <p:attrNameLst>
                                          <p:attrName>style.visibility</p:attrName>
                                        </p:attrNameLst>
                                      </p:cBhvr>
                                      <p:to>
                                        <p:strVal val="visible"/>
                                      </p:to>
                                    </p:set>
                                    <p:animEffect transition="in" filter="dissolve">
                                      <p:cBhvr>
                                        <p:cTn id="7" dur="500"/>
                                        <p:tgtEl>
                                          <p:spTgt spid="8704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7045">
                                            <p:txEl>
                                              <p:pRg st="3" end="3"/>
                                            </p:txEl>
                                          </p:spTgt>
                                        </p:tgtEl>
                                        <p:attrNameLst>
                                          <p:attrName>style.visibility</p:attrName>
                                        </p:attrNameLst>
                                      </p:cBhvr>
                                      <p:to>
                                        <p:strVal val="visible"/>
                                      </p:to>
                                    </p:set>
                                    <p:animEffect transition="in" filter="dissolve">
                                      <p:cBhvr>
                                        <p:cTn id="12" dur="500"/>
                                        <p:tgtEl>
                                          <p:spTgt spid="870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descr="Purple mesh"/>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eaLnBrk="1" hangingPunct="1"/>
            <a:endParaRPr lang="en-US" sz="3200">
              <a:solidFill>
                <a:srgbClr val="FFFFFF"/>
              </a:solidFill>
              <a:cs typeface="Arial" charset="0"/>
            </a:endParaRPr>
          </a:p>
        </p:txBody>
      </p:sp>
      <p:sp>
        <p:nvSpPr>
          <p:cNvPr id="17411" name="Text Box 3"/>
          <p:cNvSpPr txBox="1">
            <a:spLocks noChangeArrowheads="1"/>
          </p:cNvSpPr>
          <p:nvPr/>
        </p:nvSpPr>
        <p:spPr bwMode="auto">
          <a:xfrm>
            <a:off x="609600" y="1524000"/>
            <a:ext cx="8001000" cy="4400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ru-RU" sz="4000" b="1" i="1" dirty="0">
                <a:solidFill>
                  <a:srgbClr val="FFFFFF"/>
                </a:solidFill>
                <a:latin typeface="Arial"/>
                <a:cs typeface="Arial"/>
              </a:rPr>
              <a:t>"</a:t>
            </a:r>
            <a:r>
              <a:rPr lang="en-US" sz="4000" b="1" i="1" dirty="0">
                <a:solidFill>
                  <a:srgbClr val="FFFFFF"/>
                </a:solidFill>
                <a:latin typeface="Arial"/>
                <a:cs typeface="Arial"/>
              </a:rPr>
              <a:t>All Scripture is God-breathed and is useful for teaching, rebuking, correcting and training in righteousness, </a:t>
            </a:r>
            <a:r>
              <a:rPr lang="en-US" sz="4000" b="1" i="1" baseline="30000" dirty="0">
                <a:solidFill>
                  <a:srgbClr val="FFFFFF"/>
                </a:solidFill>
                <a:latin typeface="Arial"/>
                <a:cs typeface="Arial"/>
              </a:rPr>
              <a:t> </a:t>
            </a:r>
            <a:r>
              <a:rPr lang="en-US" sz="4000" b="1" i="1" dirty="0">
                <a:solidFill>
                  <a:srgbClr val="FFFFFF"/>
                </a:solidFill>
                <a:latin typeface="Arial"/>
                <a:cs typeface="Arial"/>
              </a:rPr>
              <a:t>so that the man of God may be thoroughly equipped for every good work.</a:t>
            </a:r>
            <a:r>
              <a:rPr lang="ru-RU" sz="4000" b="1" i="1" dirty="0">
                <a:solidFill>
                  <a:srgbClr val="FFFFFF"/>
                </a:solidFill>
                <a:latin typeface="Arial"/>
                <a:cs typeface="Arial"/>
              </a:rPr>
              <a:t>"</a:t>
            </a:r>
            <a:endParaRPr lang="en-US" sz="4000" b="1" i="1" dirty="0">
              <a:solidFill>
                <a:srgbClr val="FFFFFF"/>
              </a:solidFill>
              <a:latin typeface="Arial"/>
              <a:cs typeface="Arial"/>
            </a:endParaRPr>
          </a:p>
        </p:txBody>
      </p:sp>
      <p:sp>
        <p:nvSpPr>
          <p:cNvPr id="17413" name="Text Box 5"/>
          <p:cNvSpPr txBox="1">
            <a:spLocks noChangeArrowheads="1"/>
          </p:cNvSpPr>
          <p:nvPr/>
        </p:nvSpPr>
        <p:spPr bwMode="auto">
          <a:xfrm>
            <a:off x="3563938" y="5943600"/>
            <a:ext cx="5427662" cy="5842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3200" b="1" dirty="0">
                <a:solidFill>
                  <a:srgbClr val="FFFFFF"/>
                </a:solidFill>
                <a:latin typeface="Arial"/>
                <a:cs typeface="Arial"/>
              </a:rPr>
              <a:t>2 Timothy 3:16-17 (NIV)</a:t>
            </a:r>
          </a:p>
        </p:txBody>
      </p:sp>
      <p:sp>
        <p:nvSpPr>
          <p:cNvPr id="17414" name="Rectangle 6"/>
          <p:cNvSpPr>
            <a:spLocks noGrp="1" noChangeArrowheads="1"/>
          </p:cNvSpPr>
          <p:nvPr>
            <p:ph type="title" idx="4294967295"/>
          </p:nvPr>
        </p:nvSpPr>
        <p:spPr>
          <a:xfrm>
            <a:off x="0" y="274638"/>
            <a:ext cx="9144000" cy="701675"/>
          </a:xfrm>
          <a:solidFill>
            <a:srgbClr val="FF0000"/>
          </a:solidFill>
          <a:effectLst>
            <a:outerShdw blurRad="63500" dist="107763" dir="2700000" algn="ctr" rotWithShape="0">
              <a:schemeClr val="tx1">
                <a:alpha val="74998"/>
              </a:schemeClr>
            </a:outerShdw>
          </a:effectLst>
        </p:spPr>
        <p:txBody>
          <a:bodyPr anchor="t">
            <a:spAutoFit/>
          </a:bodyPr>
          <a:lstStyle/>
          <a:p>
            <a:pPr algn="l" eaLnBrk="1" hangingPunct="1">
              <a:spcBef>
                <a:spcPct val="50000"/>
              </a:spcBef>
              <a:defRPr/>
            </a:pPr>
            <a:r>
              <a:rPr lang="en-US" sz="4000" b="1" dirty="0">
                <a:solidFill>
                  <a:schemeClr val="bg1"/>
                </a:solidFill>
                <a:effectLst>
                  <a:outerShdw blurRad="38100" dist="38100" dir="2700000" algn="tl">
                    <a:srgbClr val="000000"/>
                  </a:outerShdw>
                </a:effectLst>
                <a:latin typeface="Arial"/>
                <a:ea typeface="ＭＳ Ｐゴシック" charset="0"/>
                <a:cs typeface="Arial"/>
              </a:rPr>
              <a:t>WHY IS GOD</a:t>
            </a:r>
            <a:r>
              <a:rPr lang="uk-UA" altLang="ja-JP" sz="4000" b="1" dirty="0">
                <a:solidFill>
                  <a:schemeClr val="bg1"/>
                </a:solidFill>
                <a:effectLst>
                  <a:outerShdw blurRad="38100" dist="38100" dir="2700000" algn="tl">
                    <a:srgbClr val="000000"/>
                  </a:outerShdw>
                </a:effectLst>
                <a:latin typeface="Arial"/>
                <a:ea typeface="ＭＳ Ｐゴシック" charset="0"/>
                <a:cs typeface="Arial"/>
              </a:rPr>
              <a:t>'</a:t>
            </a:r>
            <a:r>
              <a:rPr lang="en-US" sz="4000" b="1" dirty="0">
                <a:solidFill>
                  <a:schemeClr val="bg1"/>
                </a:solidFill>
                <a:effectLst>
                  <a:outerShdw blurRad="38100" dist="38100" dir="2700000" algn="tl">
                    <a:srgbClr val="000000"/>
                  </a:outerShdw>
                </a:effectLst>
                <a:latin typeface="Arial"/>
                <a:ea typeface="ＭＳ Ｐゴシック" charset="0"/>
                <a:cs typeface="Arial"/>
              </a:rPr>
              <a:t>S WORD SO VITAL?</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5" name="Picture 2" descr="DSS"/>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228600" y="-42863"/>
            <a:ext cx="9372600" cy="6900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33" name="Text Box 13"/>
          <p:cNvSpPr txBox="1">
            <a:spLocks noChangeArrowheads="1"/>
          </p:cNvSpPr>
          <p:nvPr/>
        </p:nvSpPr>
        <p:spPr bwMode="auto">
          <a:xfrm>
            <a:off x="6948488" y="0"/>
            <a:ext cx="2195512" cy="461665"/>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defPPr>
              <a:defRPr lang="en-US"/>
            </a:defPPr>
            <a:lvl1pPr marL="914400" indent="-914400" eaLnBrk="1" hangingPunct="1">
              <a:defRPr sz="3600" b="1">
                <a:solidFill>
                  <a:schemeClr val="bg1"/>
                </a:solidFill>
                <a:effectLst>
                  <a:glow rad="228600">
                    <a:schemeClr val="tx1"/>
                  </a:glow>
                </a:effectLst>
              </a:defRPr>
            </a:lvl1pPr>
            <a:lvl2pPr marL="37931725" indent="-37474525">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vl6pPr marL="457200" eaLnBrk="0" fontAlgn="base" hangingPunct="0">
              <a:spcBef>
                <a:spcPct val="0"/>
              </a:spcBef>
              <a:spcAft>
                <a:spcPct val="0"/>
              </a:spcAft>
              <a:defRPr sz="3200">
                <a:solidFill>
                  <a:schemeClr val="bg1"/>
                </a:solidFill>
              </a:defRPr>
            </a:lvl6pPr>
            <a:lvl7pPr marL="914400" eaLnBrk="0" fontAlgn="base" hangingPunct="0">
              <a:spcBef>
                <a:spcPct val="0"/>
              </a:spcBef>
              <a:spcAft>
                <a:spcPct val="0"/>
              </a:spcAft>
              <a:defRPr sz="3200">
                <a:solidFill>
                  <a:schemeClr val="bg1"/>
                </a:solidFill>
              </a:defRPr>
            </a:lvl7pPr>
            <a:lvl8pPr marL="1371600" eaLnBrk="0" fontAlgn="base" hangingPunct="0">
              <a:spcBef>
                <a:spcPct val="0"/>
              </a:spcBef>
              <a:spcAft>
                <a:spcPct val="0"/>
              </a:spcAft>
              <a:defRPr sz="3200">
                <a:solidFill>
                  <a:schemeClr val="bg1"/>
                </a:solidFill>
              </a:defRPr>
            </a:lvl8pPr>
            <a:lvl9pPr marL="1828800" eaLnBrk="0" fontAlgn="base" hangingPunct="0">
              <a:spcBef>
                <a:spcPct val="0"/>
              </a:spcBef>
              <a:spcAft>
                <a:spcPct val="0"/>
              </a:spcAft>
              <a:defRPr sz="3200">
                <a:solidFill>
                  <a:schemeClr val="bg1"/>
                </a:solidFill>
              </a:defRPr>
            </a:lvl9pPr>
          </a:lstStyle>
          <a:p>
            <a:pPr algn="ctr"/>
            <a:r>
              <a:rPr lang="en-US" sz="2400" dirty="0"/>
              <a:t>OTB 186b</a:t>
            </a:r>
          </a:p>
        </p:txBody>
      </p:sp>
      <p:sp>
        <p:nvSpPr>
          <p:cNvPr id="30735" name="Text Box 15"/>
          <p:cNvSpPr txBox="1">
            <a:spLocks noChangeArrowheads="1"/>
          </p:cNvSpPr>
          <p:nvPr/>
        </p:nvSpPr>
        <p:spPr bwMode="auto">
          <a:xfrm>
            <a:off x="304800" y="1628775"/>
            <a:ext cx="3810000" cy="701675"/>
          </a:xfrm>
          <a:prstGeom prst="rect">
            <a:avLst/>
          </a:prstGeom>
          <a:solidFill>
            <a:schemeClr val="tx1"/>
          </a:solid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4000" b="1" dirty="0">
                <a:effectLst>
                  <a:glow rad="228600">
                    <a:schemeClr val="tx1"/>
                  </a:glow>
                </a:effectLst>
              </a:rPr>
              <a:t>Biblical</a:t>
            </a:r>
            <a:endParaRPr lang="en-US" b="1" i="1" dirty="0">
              <a:effectLst>
                <a:glow rad="228600">
                  <a:schemeClr val="tx1"/>
                </a:glow>
              </a:effectLst>
              <a:latin typeface="Times New Roman" charset="0"/>
            </a:endParaRPr>
          </a:p>
        </p:txBody>
      </p:sp>
      <p:sp>
        <p:nvSpPr>
          <p:cNvPr id="30736" name="Text Box 16"/>
          <p:cNvSpPr txBox="1">
            <a:spLocks noChangeArrowheads="1"/>
          </p:cNvSpPr>
          <p:nvPr/>
        </p:nvSpPr>
        <p:spPr bwMode="auto">
          <a:xfrm>
            <a:off x="4572000" y="1628775"/>
            <a:ext cx="3657600" cy="701675"/>
          </a:xfrm>
          <a:prstGeom prst="rect">
            <a:avLst/>
          </a:prstGeom>
          <a:solidFill>
            <a:schemeClr val="tx1"/>
          </a:solid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4000" b="1">
                <a:effectLst>
                  <a:glow rad="228600">
                    <a:schemeClr val="tx1"/>
                  </a:glow>
                </a:effectLst>
              </a:rPr>
              <a:t>Pagan</a:t>
            </a:r>
            <a:endParaRPr lang="en-US" b="1" i="1">
              <a:effectLst>
                <a:glow rad="228600">
                  <a:schemeClr val="tx1"/>
                </a:glow>
              </a:effectLst>
              <a:latin typeface="Times New Roman" charset="0"/>
            </a:endParaRPr>
          </a:p>
        </p:txBody>
      </p:sp>
      <p:sp>
        <p:nvSpPr>
          <p:cNvPr id="30737" name="Text Box 17"/>
          <p:cNvSpPr txBox="1">
            <a:spLocks noChangeArrowheads="1"/>
          </p:cNvSpPr>
          <p:nvPr/>
        </p:nvSpPr>
        <p:spPr bwMode="auto">
          <a:xfrm>
            <a:off x="304800" y="2635250"/>
            <a:ext cx="4038600" cy="6413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3600" b="1">
                <a:effectLst>
                  <a:glow rad="228600">
                    <a:schemeClr val="tx1"/>
                  </a:glow>
                </a:effectLst>
              </a:rPr>
              <a:t>Godly character</a:t>
            </a:r>
            <a:endParaRPr lang="en-US" sz="2800" b="1" i="1">
              <a:effectLst>
                <a:glow rad="228600">
                  <a:schemeClr val="tx1"/>
                </a:glow>
              </a:effectLst>
              <a:latin typeface="Times New Roman" charset="0"/>
            </a:endParaRPr>
          </a:p>
        </p:txBody>
      </p:sp>
      <p:sp>
        <p:nvSpPr>
          <p:cNvPr id="30738" name="Text Box 18"/>
          <p:cNvSpPr txBox="1">
            <a:spLocks noChangeArrowheads="1"/>
          </p:cNvSpPr>
          <p:nvPr/>
        </p:nvSpPr>
        <p:spPr bwMode="auto">
          <a:xfrm>
            <a:off x="4572000" y="2635250"/>
            <a:ext cx="4343400" cy="6413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3600" b="1">
                <a:effectLst>
                  <a:glow rad="228600">
                    <a:schemeClr val="tx1"/>
                  </a:glow>
                </a:effectLst>
              </a:rPr>
              <a:t>Immoral</a:t>
            </a:r>
            <a:endParaRPr lang="en-US" sz="2800" b="1" i="1">
              <a:effectLst>
                <a:glow rad="228600">
                  <a:schemeClr val="tx1"/>
                </a:glow>
              </a:effectLst>
              <a:latin typeface="Times New Roman" charset="0"/>
            </a:endParaRPr>
          </a:p>
        </p:txBody>
      </p:sp>
      <p:sp>
        <p:nvSpPr>
          <p:cNvPr id="30739" name="Text Box 19"/>
          <p:cNvSpPr txBox="1">
            <a:spLocks noChangeArrowheads="1"/>
          </p:cNvSpPr>
          <p:nvPr/>
        </p:nvSpPr>
        <p:spPr bwMode="auto">
          <a:xfrm>
            <a:off x="304800" y="3625850"/>
            <a:ext cx="4038600" cy="6413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3600" b="1">
                <a:effectLst>
                  <a:glow rad="228600">
                    <a:schemeClr val="tx1"/>
                  </a:glow>
                </a:effectLst>
              </a:rPr>
              <a:t>Mostly men</a:t>
            </a:r>
            <a:endParaRPr lang="en-US" sz="2800" b="1" i="1">
              <a:effectLst>
                <a:glow rad="228600">
                  <a:schemeClr val="tx1"/>
                </a:glow>
              </a:effectLst>
              <a:latin typeface="Times New Roman" charset="0"/>
            </a:endParaRPr>
          </a:p>
        </p:txBody>
      </p:sp>
      <p:sp>
        <p:nvSpPr>
          <p:cNvPr id="30740" name="Text Box 20"/>
          <p:cNvSpPr txBox="1">
            <a:spLocks noChangeArrowheads="1"/>
          </p:cNvSpPr>
          <p:nvPr/>
        </p:nvSpPr>
        <p:spPr bwMode="auto">
          <a:xfrm>
            <a:off x="4572000" y="3625850"/>
            <a:ext cx="4343400" cy="6413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3600" b="1">
                <a:effectLst>
                  <a:glow rad="228600">
                    <a:schemeClr val="tx1"/>
                  </a:glow>
                </a:effectLst>
              </a:rPr>
              <a:t>Mostly women</a:t>
            </a:r>
            <a:endParaRPr lang="en-US" sz="2800" b="1" i="1">
              <a:effectLst>
                <a:glow rad="228600">
                  <a:schemeClr val="tx1"/>
                </a:glow>
              </a:effectLst>
              <a:latin typeface="Times New Roman" charset="0"/>
            </a:endParaRPr>
          </a:p>
        </p:txBody>
      </p:sp>
      <p:sp>
        <p:nvSpPr>
          <p:cNvPr id="30741" name="Text Box 21"/>
          <p:cNvSpPr txBox="1">
            <a:spLocks noChangeArrowheads="1"/>
          </p:cNvSpPr>
          <p:nvPr/>
        </p:nvSpPr>
        <p:spPr bwMode="auto">
          <a:xfrm>
            <a:off x="304800" y="4616450"/>
            <a:ext cx="4038600" cy="6413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3600" b="1">
                <a:effectLst>
                  <a:glow rad="228600">
                    <a:schemeClr val="tx1"/>
                  </a:glow>
                </a:effectLst>
              </a:rPr>
              <a:t>Inspired</a:t>
            </a:r>
            <a:endParaRPr lang="en-US" sz="2800" b="1" i="1">
              <a:effectLst>
                <a:glow rad="228600">
                  <a:schemeClr val="tx1"/>
                </a:glow>
              </a:effectLst>
              <a:latin typeface="Times New Roman" charset="0"/>
            </a:endParaRPr>
          </a:p>
        </p:txBody>
      </p:sp>
      <p:sp>
        <p:nvSpPr>
          <p:cNvPr id="30742" name="Text Box 22"/>
          <p:cNvSpPr txBox="1">
            <a:spLocks noChangeArrowheads="1"/>
          </p:cNvSpPr>
          <p:nvPr/>
        </p:nvSpPr>
        <p:spPr bwMode="auto">
          <a:xfrm>
            <a:off x="4572000" y="4616450"/>
            <a:ext cx="4343400" cy="6413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3600" b="1">
                <a:effectLst>
                  <a:glow rad="228600">
                    <a:schemeClr val="tx1"/>
                  </a:glow>
                </a:effectLst>
              </a:rPr>
              <a:t>Own thoughts</a:t>
            </a:r>
            <a:endParaRPr lang="en-US" sz="2800" b="1" i="1">
              <a:effectLst>
                <a:glow rad="228600">
                  <a:schemeClr val="tx1"/>
                </a:glow>
              </a:effectLst>
              <a:latin typeface="Times New Roman" charset="0"/>
            </a:endParaRPr>
          </a:p>
        </p:txBody>
      </p:sp>
      <p:sp>
        <p:nvSpPr>
          <p:cNvPr id="30743" name="Text Box 23"/>
          <p:cNvSpPr txBox="1">
            <a:spLocks noChangeArrowheads="1"/>
          </p:cNvSpPr>
          <p:nvPr/>
        </p:nvSpPr>
        <p:spPr bwMode="auto">
          <a:xfrm>
            <a:off x="304800" y="5607050"/>
            <a:ext cx="4038600" cy="6413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3600" b="1">
                <a:effectLst>
                  <a:glow rad="228600">
                    <a:schemeClr val="tx1"/>
                  </a:glow>
                </a:effectLst>
              </a:rPr>
              <a:t>Own style</a:t>
            </a:r>
            <a:endParaRPr lang="en-US" sz="2800" b="1" i="1">
              <a:effectLst>
                <a:glow rad="228600">
                  <a:schemeClr val="tx1"/>
                </a:glow>
              </a:effectLst>
              <a:latin typeface="Times New Roman" charset="0"/>
            </a:endParaRPr>
          </a:p>
        </p:txBody>
      </p:sp>
      <p:sp>
        <p:nvSpPr>
          <p:cNvPr id="30744" name="Text Box 24"/>
          <p:cNvSpPr txBox="1">
            <a:spLocks noChangeArrowheads="1"/>
          </p:cNvSpPr>
          <p:nvPr/>
        </p:nvSpPr>
        <p:spPr bwMode="auto">
          <a:xfrm>
            <a:off x="4572000" y="5607050"/>
            <a:ext cx="4343400" cy="6413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3600" b="1" dirty="0">
                <a:effectLst>
                  <a:glow rad="228600">
                    <a:schemeClr val="tx1"/>
                  </a:glow>
                </a:effectLst>
              </a:rPr>
              <a:t>Demon possessed</a:t>
            </a:r>
            <a:endParaRPr lang="en-US" sz="2800" b="1" i="1" dirty="0">
              <a:effectLst>
                <a:glow rad="228600">
                  <a:schemeClr val="tx1"/>
                </a:glow>
              </a:effectLst>
              <a:latin typeface="Times New Roman" charset="0"/>
            </a:endParaRPr>
          </a:p>
        </p:txBody>
      </p:sp>
      <p:sp>
        <p:nvSpPr>
          <p:cNvPr id="18" name="Title 17"/>
          <p:cNvSpPr>
            <a:spLocks noGrp="1"/>
          </p:cNvSpPr>
          <p:nvPr>
            <p:ph type="title" idx="4294967295"/>
          </p:nvPr>
        </p:nvSpPr>
        <p:spPr>
          <a:xfrm>
            <a:off x="-304800" y="457200"/>
            <a:ext cx="9448800" cy="960438"/>
          </a:xfrm>
          <a:gradFill rotWithShape="0">
            <a:gsLst>
              <a:gs pos="0">
                <a:schemeClr val="tx2"/>
              </a:gs>
              <a:gs pos="100000">
                <a:schemeClr val="tx2">
                  <a:gamma/>
                  <a:shade val="46275"/>
                  <a:invGamma/>
                  <a:alpha val="3999"/>
                </a:schemeClr>
              </a:gs>
            </a:gsLst>
            <a:lin ang="5400000" scaled="1"/>
          </a:gradFill>
          <a:effectLst>
            <a:outerShdw blurRad="63500" dist="35921" dir="2700000" algn="ctr" rotWithShape="0">
              <a:schemeClr val="tx2">
                <a:alpha val="74998"/>
              </a:schemeClr>
            </a:outerShdw>
          </a:effectLst>
        </p:spPr>
        <p:txBody>
          <a:bodyPr/>
          <a:lstStyle/>
          <a:p>
            <a:pPr eaLnBrk="1" hangingPunct="1">
              <a:defRPr/>
            </a:pPr>
            <a:r>
              <a:rPr lang="en-US" b="1" dirty="0">
                <a:solidFill>
                  <a:schemeClr val="bg1"/>
                </a:solidFill>
                <a:ea typeface="+mj-ea"/>
                <a:cs typeface="+mj-cs"/>
              </a:rPr>
              <a:t>How are Prophets Different?</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0737"/>
                                        </p:tgtEl>
                                        <p:attrNameLst>
                                          <p:attrName>style.visibility</p:attrName>
                                        </p:attrNameLst>
                                      </p:cBhvr>
                                      <p:to>
                                        <p:strVal val="visible"/>
                                      </p:to>
                                    </p:set>
                                    <p:anim calcmode="lin" valueType="num">
                                      <p:cBhvr>
                                        <p:cTn id="7" dur="1000" fill="hold"/>
                                        <p:tgtEl>
                                          <p:spTgt spid="30737"/>
                                        </p:tgtEl>
                                        <p:attrNameLst>
                                          <p:attrName>ppt_w</p:attrName>
                                        </p:attrNameLst>
                                      </p:cBhvr>
                                      <p:tavLst>
                                        <p:tav tm="0">
                                          <p:val>
                                            <p:fltVal val="0"/>
                                          </p:val>
                                        </p:tav>
                                        <p:tav tm="100000">
                                          <p:val>
                                            <p:strVal val="#ppt_w"/>
                                          </p:val>
                                        </p:tav>
                                      </p:tavLst>
                                    </p:anim>
                                    <p:anim calcmode="lin" valueType="num">
                                      <p:cBhvr>
                                        <p:cTn id="8" dur="1000" fill="hold"/>
                                        <p:tgtEl>
                                          <p:spTgt spid="30737"/>
                                        </p:tgtEl>
                                        <p:attrNameLst>
                                          <p:attrName>ppt_h</p:attrName>
                                        </p:attrNameLst>
                                      </p:cBhvr>
                                      <p:tavLst>
                                        <p:tav tm="0">
                                          <p:val>
                                            <p:fltVal val="0"/>
                                          </p:val>
                                        </p:tav>
                                        <p:tav tm="100000">
                                          <p:val>
                                            <p:strVal val="#ppt_h"/>
                                          </p:val>
                                        </p:tav>
                                      </p:tavLst>
                                    </p:anim>
                                    <p:anim calcmode="lin" valueType="num">
                                      <p:cBhvr>
                                        <p:cTn id="9" dur="1000" fill="hold"/>
                                        <p:tgtEl>
                                          <p:spTgt spid="3073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3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0738"/>
                                        </p:tgtEl>
                                        <p:attrNameLst>
                                          <p:attrName>style.visibility</p:attrName>
                                        </p:attrNameLst>
                                      </p:cBhvr>
                                      <p:to>
                                        <p:strVal val="visible"/>
                                      </p:to>
                                    </p:set>
                                    <p:anim calcmode="lin" valueType="num">
                                      <p:cBhvr>
                                        <p:cTn id="15" dur="1000" fill="hold"/>
                                        <p:tgtEl>
                                          <p:spTgt spid="30738"/>
                                        </p:tgtEl>
                                        <p:attrNameLst>
                                          <p:attrName>ppt_w</p:attrName>
                                        </p:attrNameLst>
                                      </p:cBhvr>
                                      <p:tavLst>
                                        <p:tav tm="0">
                                          <p:val>
                                            <p:fltVal val="0"/>
                                          </p:val>
                                        </p:tav>
                                        <p:tav tm="100000">
                                          <p:val>
                                            <p:strVal val="#ppt_w"/>
                                          </p:val>
                                        </p:tav>
                                      </p:tavLst>
                                    </p:anim>
                                    <p:anim calcmode="lin" valueType="num">
                                      <p:cBhvr>
                                        <p:cTn id="16" dur="1000" fill="hold"/>
                                        <p:tgtEl>
                                          <p:spTgt spid="30738"/>
                                        </p:tgtEl>
                                        <p:attrNameLst>
                                          <p:attrName>ppt_h</p:attrName>
                                        </p:attrNameLst>
                                      </p:cBhvr>
                                      <p:tavLst>
                                        <p:tav tm="0">
                                          <p:val>
                                            <p:fltVal val="0"/>
                                          </p:val>
                                        </p:tav>
                                        <p:tav tm="100000">
                                          <p:val>
                                            <p:strVal val="#ppt_h"/>
                                          </p:val>
                                        </p:tav>
                                      </p:tavLst>
                                    </p:anim>
                                    <p:anim calcmode="lin" valueType="num">
                                      <p:cBhvr>
                                        <p:cTn id="17" dur="1000" fill="hold"/>
                                        <p:tgtEl>
                                          <p:spTgt spid="3073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07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0739"/>
                                        </p:tgtEl>
                                        <p:attrNameLst>
                                          <p:attrName>style.visibility</p:attrName>
                                        </p:attrNameLst>
                                      </p:cBhvr>
                                      <p:to>
                                        <p:strVal val="visible"/>
                                      </p:to>
                                    </p:set>
                                    <p:anim calcmode="lin" valueType="num">
                                      <p:cBhvr>
                                        <p:cTn id="23" dur="1000" fill="hold"/>
                                        <p:tgtEl>
                                          <p:spTgt spid="30739"/>
                                        </p:tgtEl>
                                        <p:attrNameLst>
                                          <p:attrName>ppt_w</p:attrName>
                                        </p:attrNameLst>
                                      </p:cBhvr>
                                      <p:tavLst>
                                        <p:tav tm="0">
                                          <p:val>
                                            <p:fltVal val="0"/>
                                          </p:val>
                                        </p:tav>
                                        <p:tav tm="100000">
                                          <p:val>
                                            <p:strVal val="#ppt_w"/>
                                          </p:val>
                                        </p:tav>
                                      </p:tavLst>
                                    </p:anim>
                                    <p:anim calcmode="lin" valueType="num">
                                      <p:cBhvr>
                                        <p:cTn id="24" dur="1000" fill="hold"/>
                                        <p:tgtEl>
                                          <p:spTgt spid="30739"/>
                                        </p:tgtEl>
                                        <p:attrNameLst>
                                          <p:attrName>ppt_h</p:attrName>
                                        </p:attrNameLst>
                                      </p:cBhvr>
                                      <p:tavLst>
                                        <p:tav tm="0">
                                          <p:val>
                                            <p:fltVal val="0"/>
                                          </p:val>
                                        </p:tav>
                                        <p:tav tm="100000">
                                          <p:val>
                                            <p:strVal val="#ppt_h"/>
                                          </p:val>
                                        </p:tav>
                                      </p:tavLst>
                                    </p:anim>
                                    <p:anim calcmode="lin" valueType="num">
                                      <p:cBhvr>
                                        <p:cTn id="25" dur="1000" fill="hold"/>
                                        <p:tgtEl>
                                          <p:spTgt spid="3073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07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0740"/>
                                        </p:tgtEl>
                                        <p:attrNameLst>
                                          <p:attrName>style.visibility</p:attrName>
                                        </p:attrNameLst>
                                      </p:cBhvr>
                                      <p:to>
                                        <p:strVal val="visible"/>
                                      </p:to>
                                    </p:set>
                                    <p:anim calcmode="lin" valueType="num">
                                      <p:cBhvr>
                                        <p:cTn id="31" dur="1000" fill="hold"/>
                                        <p:tgtEl>
                                          <p:spTgt spid="30740"/>
                                        </p:tgtEl>
                                        <p:attrNameLst>
                                          <p:attrName>ppt_w</p:attrName>
                                        </p:attrNameLst>
                                      </p:cBhvr>
                                      <p:tavLst>
                                        <p:tav tm="0">
                                          <p:val>
                                            <p:fltVal val="0"/>
                                          </p:val>
                                        </p:tav>
                                        <p:tav tm="100000">
                                          <p:val>
                                            <p:strVal val="#ppt_w"/>
                                          </p:val>
                                        </p:tav>
                                      </p:tavLst>
                                    </p:anim>
                                    <p:anim calcmode="lin" valueType="num">
                                      <p:cBhvr>
                                        <p:cTn id="32" dur="1000" fill="hold"/>
                                        <p:tgtEl>
                                          <p:spTgt spid="30740"/>
                                        </p:tgtEl>
                                        <p:attrNameLst>
                                          <p:attrName>ppt_h</p:attrName>
                                        </p:attrNameLst>
                                      </p:cBhvr>
                                      <p:tavLst>
                                        <p:tav tm="0">
                                          <p:val>
                                            <p:fltVal val="0"/>
                                          </p:val>
                                        </p:tav>
                                        <p:tav tm="100000">
                                          <p:val>
                                            <p:strVal val="#ppt_h"/>
                                          </p:val>
                                        </p:tav>
                                      </p:tavLst>
                                    </p:anim>
                                    <p:anim calcmode="lin" valueType="num">
                                      <p:cBhvr>
                                        <p:cTn id="33" dur="1000" fill="hold"/>
                                        <p:tgtEl>
                                          <p:spTgt spid="30740"/>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074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0741"/>
                                        </p:tgtEl>
                                        <p:attrNameLst>
                                          <p:attrName>style.visibility</p:attrName>
                                        </p:attrNameLst>
                                      </p:cBhvr>
                                      <p:to>
                                        <p:strVal val="visible"/>
                                      </p:to>
                                    </p:set>
                                    <p:anim calcmode="lin" valueType="num">
                                      <p:cBhvr>
                                        <p:cTn id="39" dur="1000" fill="hold"/>
                                        <p:tgtEl>
                                          <p:spTgt spid="30741"/>
                                        </p:tgtEl>
                                        <p:attrNameLst>
                                          <p:attrName>ppt_w</p:attrName>
                                        </p:attrNameLst>
                                      </p:cBhvr>
                                      <p:tavLst>
                                        <p:tav tm="0">
                                          <p:val>
                                            <p:fltVal val="0"/>
                                          </p:val>
                                        </p:tav>
                                        <p:tav tm="100000">
                                          <p:val>
                                            <p:strVal val="#ppt_w"/>
                                          </p:val>
                                        </p:tav>
                                      </p:tavLst>
                                    </p:anim>
                                    <p:anim calcmode="lin" valueType="num">
                                      <p:cBhvr>
                                        <p:cTn id="40" dur="1000" fill="hold"/>
                                        <p:tgtEl>
                                          <p:spTgt spid="30741"/>
                                        </p:tgtEl>
                                        <p:attrNameLst>
                                          <p:attrName>ppt_h</p:attrName>
                                        </p:attrNameLst>
                                      </p:cBhvr>
                                      <p:tavLst>
                                        <p:tav tm="0">
                                          <p:val>
                                            <p:fltVal val="0"/>
                                          </p:val>
                                        </p:tav>
                                        <p:tav tm="100000">
                                          <p:val>
                                            <p:strVal val="#ppt_h"/>
                                          </p:val>
                                        </p:tav>
                                      </p:tavLst>
                                    </p:anim>
                                    <p:anim calcmode="lin" valueType="num">
                                      <p:cBhvr>
                                        <p:cTn id="41" dur="1000" fill="hold"/>
                                        <p:tgtEl>
                                          <p:spTgt spid="30741"/>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07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30742"/>
                                        </p:tgtEl>
                                        <p:attrNameLst>
                                          <p:attrName>style.visibility</p:attrName>
                                        </p:attrNameLst>
                                      </p:cBhvr>
                                      <p:to>
                                        <p:strVal val="visible"/>
                                      </p:to>
                                    </p:set>
                                    <p:anim calcmode="lin" valueType="num">
                                      <p:cBhvr>
                                        <p:cTn id="47" dur="1000" fill="hold"/>
                                        <p:tgtEl>
                                          <p:spTgt spid="30742"/>
                                        </p:tgtEl>
                                        <p:attrNameLst>
                                          <p:attrName>ppt_w</p:attrName>
                                        </p:attrNameLst>
                                      </p:cBhvr>
                                      <p:tavLst>
                                        <p:tav tm="0">
                                          <p:val>
                                            <p:fltVal val="0"/>
                                          </p:val>
                                        </p:tav>
                                        <p:tav tm="100000">
                                          <p:val>
                                            <p:strVal val="#ppt_w"/>
                                          </p:val>
                                        </p:tav>
                                      </p:tavLst>
                                    </p:anim>
                                    <p:anim calcmode="lin" valueType="num">
                                      <p:cBhvr>
                                        <p:cTn id="48" dur="1000" fill="hold"/>
                                        <p:tgtEl>
                                          <p:spTgt spid="30742"/>
                                        </p:tgtEl>
                                        <p:attrNameLst>
                                          <p:attrName>ppt_h</p:attrName>
                                        </p:attrNameLst>
                                      </p:cBhvr>
                                      <p:tavLst>
                                        <p:tav tm="0">
                                          <p:val>
                                            <p:fltVal val="0"/>
                                          </p:val>
                                        </p:tav>
                                        <p:tav tm="100000">
                                          <p:val>
                                            <p:strVal val="#ppt_h"/>
                                          </p:val>
                                        </p:tav>
                                      </p:tavLst>
                                    </p:anim>
                                    <p:anim calcmode="lin" valueType="num">
                                      <p:cBhvr>
                                        <p:cTn id="49" dur="1000" fill="hold"/>
                                        <p:tgtEl>
                                          <p:spTgt spid="3074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07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30743"/>
                                        </p:tgtEl>
                                        <p:attrNameLst>
                                          <p:attrName>style.visibility</p:attrName>
                                        </p:attrNameLst>
                                      </p:cBhvr>
                                      <p:to>
                                        <p:strVal val="visible"/>
                                      </p:to>
                                    </p:set>
                                    <p:anim calcmode="lin" valueType="num">
                                      <p:cBhvr>
                                        <p:cTn id="55" dur="1000" fill="hold"/>
                                        <p:tgtEl>
                                          <p:spTgt spid="30743"/>
                                        </p:tgtEl>
                                        <p:attrNameLst>
                                          <p:attrName>ppt_w</p:attrName>
                                        </p:attrNameLst>
                                      </p:cBhvr>
                                      <p:tavLst>
                                        <p:tav tm="0">
                                          <p:val>
                                            <p:fltVal val="0"/>
                                          </p:val>
                                        </p:tav>
                                        <p:tav tm="100000">
                                          <p:val>
                                            <p:strVal val="#ppt_w"/>
                                          </p:val>
                                        </p:tav>
                                      </p:tavLst>
                                    </p:anim>
                                    <p:anim calcmode="lin" valueType="num">
                                      <p:cBhvr>
                                        <p:cTn id="56" dur="1000" fill="hold"/>
                                        <p:tgtEl>
                                          <p:spTgt spid="30743"/>
                                        </p:tgtEl>
                                        <p:attrNameLst>
                                          <p:attrName>ppt_h</p:attrName>
                                        </p:attrNameLst>
                                      </p:cBhvr>
                                      <p:tavLst>
                                        <p:tav tm="0">
                                          <p:val>
                                            <p:fltVal val="0"/>
                                          </p:val>
                                        </p:tav>
                                        <p:tav tm="100000">
                                          <p:val>
                                            <p:strVal val="#ppt_h"/>
                                          </p:val>
                                        </p:tav>
                                      </p:tavLst>
                                    </p:anim>
                                    <p:anim calcmode="lin" valueType="num">
                                      <p:cBhvr>
                                        <p:cTn id="57" dur="1000" fill="hold"/>
                                        <p:tgtEl>
                                          <p:spTgt spid="30743"/>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07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30744"/>
                                        </p:tgtEl>
                                        <p:attrNameLst>
                                          <p:attrName>style.visibility</p:attrName>
                                        </p:attrNameLst>
                                      </p:cBhvr>
                                      <p:to>
                                        <p:strVal val="visible"/>
                                      </p:to>
                                    </p:set>
                                    <p:anim calcmode="lin" valueType="num">
                                      <p:cBhvr>
                                        <p:cTn id="63" dur="1000" fill="hold"/>
                                        <p:tgtEl>
                                          <p:spTgt spid="30744"/>
                                        </p:tgtEl>
                                        <p:attrNameLst>
                                          <p:attrName>ppt_w</p:attrName>
                                        </p:attrNameLst>
                                      </p:cBhvr>
                                      <p:tavLst>
                                        <p:tav tm="0">
                                          <p:val>
                                            <p:fltVal val="0"/>
                                          </p:val>
                                        </p:tav>
                                        <p:tav tm="100000">
                                          <p:val>
                                            <p:strVal val="#ppt_w"/>
                                          </p:val>
                                        </p:tav>
                                      </p:tavLst>
                                    </p:anim>
                                    <p:anim calcmode="lin" valueType="num">
                                      <p:cBhvr>
                                        <p:cTn id="64" dur="1000" fill="hold"/>
                                        <p:tgtEl>
                                          <p:spTgt spid="30744"/>
                                        </p:tgtEl>
                                        <p:attrNameLst>
                                          <p:attrName>ppt_h</p:attrName>
                                        </p:attrNameLst>
                                      </p:cBhvr>
                                      <p:tavLst>
                                        <p:tav tm="0">
                                          <p:val>
                                            <p:fltVal val="0"/>
                                          </p:val>
                                        </p:tav>
                                        <p:tav tm="100000">
                                          <p:val>
                                            <p:strVal val="#ppt_h"/>
                                          </p:val>
                                        </p:tav>
                                      </p:tavLst>
                                    </p:anim>
                                    <p:anim calcmode="lin" valueType="num">
                                      <p:cBhvr>
                                        <p:cTn id="65" dur="1000" fill="hold"/>
                                        <p:tgtEl>
                                          <p:spTgt spid="30744"/>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074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7" grpId="0"/>
      <p:bldP spid="30738" grpId="0"/>
      <p:bldP spid="30739" grpId="0"/>
      <p:bldP spid="30740" grpId="0"/>
      <p:bldP spid="30741" grpId="0"/>
      <p:bldP spid="30742" grpId="0"/>
      <p:bldP spid="30743" grpId="0"/>
      <p:bldP spid="307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3" name="Picture 2" descr="OPROF00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53" name="AutoShape 13"/>
          <p:cNvSpPr>
            <a:spLocks noChangeArrowheads="1"/>
          </p:cNvSpPr>
          <p:nvPr/>
        </p:nvSpPr>
        <p:spPr bwMode="auto">
          <a:xfrm rot="10800000">
            <a:off x="5334000" y="2971800"/>
            <a:ext cx="2590800" cy="2057400"/>
          </a:xfrm>
          <a:prstGeom prst="wedgeRoundRectCallout">
            <a:avLst>
              <a:gd name="adj1" fmla="val 94852"/>
              <a:gd name="adj2" fmla="val 41356"/>
              <a:gd name="adj3" fmla="val 16667"/>
            </a:avLst>
          </a:prstGeom>
          <a:solidFill>
            <a:srgbClr val="FF0000"/>
          </a:solidFill>
          <a:ln w="9525">
            <a:solidFill>
              <a:schemeClr val="tx1"/>
            </a:solidFill>
            <a:miter lim="800000"/>
            <a:headEnd/>
            <a:tailEnd/>
          </a:ln>
        </p:spPr>
        <p:txBody>
          <a:bodyPr rot="10800000" wrap="none" anchor="ctr"/>
          <a:lstStyle/>
          <a:p>
            <a:pPr algn="ctr" eaLnBrk="1" hangingPunct="1"/>
            <a:endParaRPr lang="en-US" sz="3200">
              <a:solidFill>
                <a:srgbClr val="FFFFFF"/>
              </a:solidFill>
            </a:endParaRPr>
          </a:p>
        </p:txBody>
      </p:sp>
      <p:sp>
        <p:nvSpPr>
          <p:cNvPr id="35852" name="AutoShape 12"/>
          <p:cNvSpPr>
            <a:spLocks noChangeArrowheads="1"/>
          </p:cNvSpPr>
          <p:nvPr/>
        </p:nvSpPr>
        <p:spPr bwMode="auto">
          <a:xfrm rot="10800000">
            <a:off x="0" y="2971800"/>
            <a:ext cx="2590800" cy="2057400"/>
          </a:xfrm>
          <a:prstGeom prst="wedgeRoundRectCallout">
            <a:avLst>
              <a:gd name="adj1" fmla="val -59134"/>
              <a:gd name="adj2" fmla="val 68593"/>
              <a:gd name="adj3" fmla="val 16667"/>
            </a:avLst>
          </a:prstGeom>
          <a:gradFill rotWithShape="0">
            <a:gsLst>
              <a:gs pos="0">
                <a:srgbClr val="0000A9"/>
              </a:gs>
              <a:gs pos="100000">
                <a:srgbClr val="00004E"/>
              </a:gs>
            </a:gsLst>
            <a:path path="rect">
              <a:fillToRect r="100000" b="100000"/>
            </a:path>
          </a:gradFill>
          <a:ln w="9525">
            <a:solidFill>
              <a:schemeClr val="tx1"/>
            </a:solidFill>
            <a:miter lim="800000"/>
            <a:headEnd/>
            <a:tailEnd/>
          </a:ln>
        </p:spPr>
        <p:txBody>
          <a:bodyPr rot="10800000" wrap="none" anchor="ctr"/>
          <a:lstStyle/>
          <a:p>
            <a:pPr algn="ctr" eaLnBrk="1" hangingPunct="1"/>
            <a:endParaRPr lang="en-US" sz="3200">
              <a:solidFill>
                <a:srgbClr val="FFFFFF"/>
              </a:solidFill>
            </a:endParaRPr>
          </a:p>
        </p:txBody>
      </p:sp>
      <p:sp>
        <p:nvSpPr>
          <p:cNvPr id="35844" name="Text Box 4"/>
          <p:cNvSpPr txBox="1">
            <a:spLocks noChangeArrowheads="1"/>
          </p:cNvSpPr>
          <p:nvPr/>
        </p:nvSpPr>
        <p:spPr bwMode="auto">
          <a:xfrm>
            <a:off x="5105400" y="1965325"/>
            <a:ext cx="3657600" cy="701675"/>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4000" b="1" u="sng">
                <a:solidFill>
                  <a:srgbClr val="FFFFFF"/>
                </a:solidFill>
              </a:rPr>
              <a:t>False</a:t>
            </a:r>
            <a:endParaRPr lang="en-US" b="1" i="1" u="sng">
              <a:solidFill>
                <a:srgbClr val="FFFFFF"/>
              </a:solidFill>
              <a:latin typeface="Times New Roman" charset="0"/>
            </a:endParaRPr>
          </a:p>
        </p:txBody>
      </p:sp>
      <p:sp>
        <p:nvSpPr>
          <p:cNvPr id="35845" name="Text Box 5"/>
          <p:cNvSpPr txBox="1">
            <a:spLocks noChangeArrowheads="1"/>
          </p:cNvSpPr>
          <p:nvPr/>
        </p:nvSpPr>
        <p:spPr bwMode="auto">
          <a:xfrm>
            <a:off x="5334000" y="3048000"/>
            <a:ext cx="2667000" cy="1739900"/>
          </a:xfrm>
          <a:prstGeom prst="rect">
            <a:avLst/>
          </a:prstGeom>
          <a:noFill/>
          <a:ln w="9525">
            <a:noFill/>
            <a:miter lim="800000"/>
            <a:headEnd/>
            <a:tailEnd/>
          </a:ln>
          <a:effectLst>
            <a:outerShdw blurRad="63500" dist="35921" dir="2700000" algn="ctr" rotWithShape="0">
              <a:schemeClr val="tx2">
                <a:alpha val="74998"/>
              </a:schemeClr>
            </a:outerShdw>
          </a:effectLst>
        </p:spPr>
        <p:txBody>
          <a:bodyPr>
            <a:spAutoFit/>
          </a:bodyPr>
          <a:lstStyle>
            <a:lvl1pPr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algn="ctr" eaLnBrk="1" hangingPunct="1">
              <a:defRPr/>
            </a:pPr>
            <a:r>
              <a:rPr lang="ru-RU" altLang="ja-JP" sz="3600" b="1" dirty="0">
                <a:solidFill>
                  <a:srgbClr val="FFFFFF"/>
                </a:solidFill>
              </a:rPr>
              <a:t>"</a:t>
            </a:r>
            <a:r>
              <a:rPr lang="en-US" sz="3600" b="1" dirty="0">
                <a:solidFill>
                  <a:srgbClr val="FFFFFF"/>
                </a:solidFill>
              </a:rPr>
              <a:t>You</a:t>
            </a:r>
            <a:r>
              <a:rPr lang="uk-UA" altLang="ja-JP" sz="3600" b="1" dirty="0">
                <a:solidFill>
                  <a:srgbClr val="FFFFFF"/>
                </a:solidFill>
              </a:rPr>
              <a:t>'</a:t>
            </a:r>
            <a:r>
              <a:rPr lang="en-US" sz="3600" b="1" dirty="0" err="1">
                <a:solidFill>
                  <a:srgbClr val="FFFFFF"/>
                </a:solidFill>
              </a:rPr>
              <a:t>ll</a:t>
            </a:r>
            <a:r>
              <a:rPr lang="en-US" sz="3600" b="1" dirty="0">
                <a:solidFill>
                  <a:srgbClr val="FFFFFF"/>
                </a:solidFill>
              </a:rPr>
              <a:t> return in 2 years!</a:t>
            </a:r>
            <a:r>
              <a:rPr lang="ru-RU" altLang="ja-JP" sz="3600" b="1" dirty="0">
                <a:solidFill>
                  <a:srgbClr val="FFFFFF"/>
                </a:solidFill>
              </a:rPr>
              <a:t>"</a:t>
            </a:r>
            <a:endParaRPr lang="en-US" sz="2800" b="1" i="1" dirty="0">
              <a:solidFill>
                <a:srgbClr val="FFFFFF"/>
              </a:solidFill>
              <a:latin typeface="Times New Roman" charset="0"/>
            </a:endParaRPr>
          </a:p>
        </p:txBody>
      </p:sp>
      <p:sp>
        <p:nvSpPr>
          <p:cNvPr id="160775" name="Rectangle 6"/>
          <p:cNvSpPr>
            <a:spLocks noGrp="1" noChangeArrowheads="1"/>
          </p:cNvSpPr>
          <p:nvPr>
            <p:ph type="ctrTitle"/>
          </p:nvPr>
        </p:nvSpPr>
        <p:spPr>
          <a:xfrm>
            <a:off x="0" y="527050"/>
            <a:ext cx="9372600" cy="630238"/>
          </a:xfrm>
          <a:solidFill>
            <a:schemeClr val="bg2"/>
          </a:solidFill>
        </p:spPr>
        <p:txBody>
          <a:bodyPr/>
          <a:lstStyle/>
          <a:p>
            <a:pPr eaLnBrk="1" hangingPunct="1">
              <a:defRPr/>
            </a:pPr>
            <a:r>
              <a:rPr lang="en-US" sz="3500" b="1" dirty="0">
                <a:solidFill>
                  <a:schemeClr val="bg1"/>
                </a:solidFill>
                <a:effectLst>
                  <a:outerShdw blurRad="38100" dist="38100" dir="2700000" algn="tl">
                    <a:srgbClr val="000000">
                      <a:alpha val="43137"/>
                    </a:srgbClr>
                  </a:outerShdw>
                </a:effectLst>
                <a:latin typeface="Arial"/>
                <a:ea typeface="ＭＳ Ｐゴシック" charset="0"/>
                <a:cs typeface="Arial"/>
              </a:rPr>
              <a:t>Jeremiah (25:11-12) vs. </a:t>
            </a:r>
            <a:r>
              <a:rPr lang="en-US" sz="3500" b="1" dirty="0" err="1">
                <a:solidFill>
                  <a:schemeClr val="bg1"/>
                </a:solidFill>
                <a:effectLst>
                  <a:outerShdw blurRad="38100" dist="38100" dir="2700000" algn="tl">
                    <a:srgbClr val="000000">
                      <a:alpha val="43137"/>
                    </a:srgbClr>
                  </a:outerShdw>
                </a:effectLst>
                <a:latin typeface="Arial"/>
                <a:ea typeface="ＭＳ Ｐゴシック" charset="0"/>
                <a:cs typeface="Arial"/>
              </a:rPr>
              <a:t>Hananiah</a:t>
            </a:r>
            <a:r>
              <a:rPr lang="en-US" sz="3500" b="1" dirty="0">
                <a:solidFill>
                  <a:schemeClr val="bg1"/>
                </a:solidFill>
                <a:effectLst>
                  <a:outerShdw blurRad="38100" dist="38100" dir="2700000" algn="tl">
                    <a:srgbClr val="000000">
                      <a:alpha val="43137"/>
                    </a:srgbClr>
                  </a:outerShdw>
                </a:effectLst>
                <a:latin typeface="Arial"/>
                <a:ea typeface="ＭＳ Ｐゴシック" charset="0"/>
                <a:cs typeface="Arial"/>
              </a:rPr>
              <a:t> (28:2-3)</a:t>
            </a:r>
            <a:endParaRPr lang="en-US" b="1" dirty="0">
              <a:solidFill>
                <a:schemeClr val="bg1"/>
              </a:solidFill>
              <a:effectLst>
                <a:outerShdw blurRad="38100" dist="38100" dir="2700000" algn="tl">
                  <a:srgbClr val="000000">
                    <a:alpha val="43137"/>
                  </a:srgbClr>
                </a:outerShdw>
              </a:effectLst>
              <a:latin typeface="Arial"/>
              <a:ea typeface="ＭＳ Ｐゴシック" charset="0"/>
              <a:cs typeface="Arial"/>
            </a:endParaRPr>
          </a:p>
        </p:txBody>
      </p:sp>
      <p:sp>
        <p:nvSpPr>
          <p:cNvPr id="35847" name="Text Box 7"/>
          <p:cNvSpPr txBox="1">
            <a:spLocks noChangeArrowheads="1"/>
          </p:cNvSpPr>
          <p:nvPr/>
        </p:nvSpPr>
        <p:spPr bwMode="auto">
          <a:xfrm>
            <a:off x="76200" y="1965325"/>
            <a:ext cx="3810000" cy="701675"/>
          </a:xfrm>
          <a:prstGeom prst="rect">
            <a:avLst/>
          </a:prstGeom>
          <a:noFill/>
          <a:ln w="9525">
            <a:noFill/>
            <a:miter lim="800000"/>
            <a:headEnd/>
            <a:tailEnd/>
          </a:ln>
          <a:effectLst>
            <a:outerShdw blurRad="63500" dist="35921" dir="2700000" algn="ctr" rotWithShape="0">
              <a:schemeClr val="bg1">
                <a:alpha val="74998"/>
              </a:scheme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4000" b="1" u="sng">
                <a:solidFill>
                  <a:srgbClr val="000000"/>
                </a:solidFill>
              </a:rPr>
              <a:t>True</a:t>
            </a:r>
            <a:endParaRPr lang="en-US" b="1" i="1" u="sng">
              <a:solidFill>
                <a:srgbClr val="000000"/>
              </a:solidFill>
              <a:latin typeface="Times New Roman" charset="0"/>
            </a:endParaRPr>
          </a:p>
        </p:txBody>
      </p:sp>
      <p:sp>
        <p:nvSpPr>
          <p:cNvPr id="35848" name="Text Box 8"/>
          <p:cNvSpPr txBox="1">
            <a:spLocks noChangeArrowheads="1"/>
          </p:cNvSpPr>
          <p:nvPr/>
        </p:nvSpPr>
        <p:spPr bwMode="auto">
          <a:xfrm>
            <a:off x="304800" y="3048000"/>
            <a:ext cx="1981200" cy="1739900"/>
          </a:xfrm>
          <a:prstGeom prst="rect">
            <a:avLst/>
          </a:prstGeom>
          <a:noFill/>
          <a:ln w="9525">
            <a:noFill/>
            <a:miter lim="800000"/>
            <a:headEnd/>
            <a:tailEnd/>
          </a:ln>
          <a:effectLst>
            <a:outerShdw blurRad="63500" dist="35921" dir="2700000" algn="ctr" rotWithShape="0">
              <a:schemeClr val="tx2">
                <a:alpha val="74998"/>
              </a:scheme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algn="ctr" eaLnBrk="1" hangingPunct="1">
              <a:defRPr/>
            </a:pPr>
            <a:r>
              <a:rPr lang="ru-RU" altLang="ja-JP" sz="3600" b="1" dirty="0">
                <a:solidFill>
                  <a:srgbClr val="FFFFFF"/>
                </a:solidFill>
              </a:rPr>
              <a:t>"</a:t>
            </a:r>
            <a:r>
              <a:rPr lang="en-US" sz="3600" b="1" dirty="0">
                <a:solidFill>
                  <a:srgbClr val="FFFFFF"/>
                </a:solidFill>
              </a:rPr>
              <a:t>You</a:t>
            </a:r>
            <a:r>
              <a:rPr lang="uk-UA" altLang="ja-JP" sz="3600" b="1" dirty="0">
                <a:solidFill>
                  <a:srgbClr val="FFFFFF"/>
                </a:solidFill>
              </a:rPr>
              <a:t>'</a:t>
            </a:r>
            <a:r>
              <a:rPr lang="en-US" sz="3600" b="1" dirty="0" err="1">
                <a:solidFill>
                  <a:srgbClr val="FFFFFF"/>
                </a:solidFill>
              </a:rPr>
              <a:t>ll</a:t>
            </a:r>
            <a:endParaRPr lang="en-US" sz="3600" b="1" dirty="0">
              <a:solidFill>
                <a:srgbClr val="FFFFFF"/>
              </a:solidFill>
            </a:endParaRPr>
          </a:p>
          <a:p>
            <a:pPr algn="ctr" eaLnBrk="1" hangingPunct="1">
              <a:defRPr/>
            </a:pPr>
            <a:r>
              <a:rPr lang="en-US" sz="3600" b="1" dirty="0">
                <a:solidFill>
                  <a:srgbClr val="FFFFFF"/>
                </a:solidFill>
              </a:rPr>
              <a:t>stay 70</a:t>
            </a:r>
          </a:p>
          <a:p>
            <a:pPr algn="ctr" eaLnBrk="1" hangingPunct="1">
              <a:defRPr/>
            </a:pPr>
            <a:r>
              <a:rPr lang="en-US" sz="3600" b="1" dirty="0">
                <a:solidFill>
                  <a:srgbClr val="FFFFFF"/>
                </a:solidFill>
              </a:rPr>
              <a:t>years!</a:t>
            </a:r>
            <a:r>
              <a:rPr lang="ru-RU" altLang="ja-JP" sz="3600" b="1" dirty="0">
                <a:solidFill>
                  <a:srgbClr val="FFFFFF"/>
                </a:solidFill>
              </a:rPr>
              <a:t>"</a:t>
            </a:r>
            <a:endParaRPr lang="en-US" sz="2800" b="1" i="1" dirty="0">
              <a:solidFill>
                <a:srgbClr val="FFFFFF"/>
              </a:solidFill>
              <a:latin typeface="Times New Roman" charset="0"/>
            </a:endParaRPr>
          </a:p>
        </p:txBody>
      </p:sp>
      <p:sp>
        <p:nvSpPr>
          <p:cNvPr id="35850" name="Text Box 10"/>
          <p:cNvSpPr txBox="1">
            <a:spLocks noChangeArrowheads="1"/>
          </p:cNvSpPr>
          <p:nvPr/>
        </p:nvSpPr>
        <p:spPr bwMode="auto">
          <a:xfrm>
            <a:off x="4572000" y="5562600"/>
            <a:ext cx="4343400" cy="1190625"/>
          </a:xfrm>
          <a:prstGeom prst="rect">
            <a:avLst/>
          </a:prstGeom>
          <a:solidFill>
            <a:srgbClr val="FF0000"/>
          </a:solidFill>
          <a:ln w="9525">
            <a:noFill/>
            <a:miter lim="800000"/>
            <a:headEnd/>
            <a:tailEnd/>
          </a:ln>
          <a:effectLst>
            <a:outerShdw blurRad="63500" dist="38099" dir="2700000" algn="ctr" rotWithShape="0">
              <a:srgbClr val="660066">
                <a:alpha val="74998"/>
              </a:srgbClr>
            </a:outerShdw>
          </a:effectLst>
        </p:spPr>
        <p:txBody>
          <a:bodyPr>
            <a:spAutoFit/>
          </a:bodyPr>
          <a:lstStyle>
            <a:lvl1pPr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algn="ctr" eaLnBrk="1" hangingPunct="1">
              <a:defRPr/>
            </a:pPr>
            <a:r>
              <a:rPr lang="en-US" sz="3600" b="1">
                <a:solidFill>
                  <a:srgbClr val="FFFFFF"/>
                </a:solidFill>
              </a:rPr>
              <a:t>Died 2 months later (28:17)</a:t>
            </a:r>
            <a:endParaRPr lang="en-US" sz="2800" b="1" i="1">
              <a:solidFill>
                <a:srgbClr val="FFFFFF"/>
              </a:solidFill>
              <a:latin typeface="Times New Roman" charset="0"/>
            </a:endParaRPr>
          </a:p>
        </p:txBody>
      </p:sp>
      <p:sp>
        <p:nvSpPr>
          <p:cNvPr id="35851" name="Text Box 11"/>
          <p:cNvSpPr txBox="1">
            <a:spLocks noChangeArrowheads="1"/>
          </p:cNvSpPr>
          <p:nvPr/>
        </p:nvSpPr>
        <p:spPr bwMode="auto">
          <a:xfrm>
            <a:off x="304800" y="5562600"/>
            <a:ext cx="4038600" cy="1190625"/>
          </a:xfrm>
          <a:prstGeom prst="rect">
            <a:avLst/>
          </a:prstGeom>
          <a:gradFill rotWithShape="0">
            <a:gsLst>
              <a:gs pos="0">
                <a:srgbClr val="0000A9"/>
              </a:gs>
              <a:gs pos="100000">
                <a:srgbClr val="0000A9">
                  <a:gamma/>
                  <a:shade val="46275"/>
                  <a:invGamma/>
                </a:srgbClr>
              </a:gs>
            </a:gsLst>
            <a:path path="rect">
              <a:fillToRect r="100000" b="100000"/>
            </a:path>
          </a:gradFill>
          <a:ln w="9525">
            <a:noFill/>
            <a:miter lim="800000"/>
            <a:headEnd/>
            <a:tailEnd/>
          </a:ln>
          <a:effectLst>
            <a:outerShdw blurRad="63500" dist="35921" dir="2700000" algn="ctr" rotWithShape="0">
              <a:schemeClr val="tx2">
                <a:alpha val="74998"/>
              </a:schemeClr>
            </a:outerShdw>
          </a:effectLst>
        </p:spPr>
        <p:txBody>
          <a:bodyPr>
            <a:spAutoFit/>
          </a:bodyPr>
          <a:lstStyle/>
          <a:p>
            <a:pPr algn="ctr" eaLnBrk="1" hangingPunct="1">
              <a:defRPr/>
            </a:pPr>
            <a:r>
              <a:rPr lang="en-US" sz="3600" b="1">
                <a:solidFill>
                  <a:srgbClr val="FFFFFF"/>
                </a:solidFill>
                <a:latin typeface="Arial" pitchFamily="-111" charset="0"/>
              </a:rPr>
              <a:t>Lived 23 years more (51:64)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7"/>
                                        </p:tgtEl>
                                        <p:attrNameLst>
                                          <p:attrName>style.visibility</p:attrName>
                                        </p:attrNameLst>
                                      </p:cBhvr>
                                      <p:to>
                                        <p:strVal val="visible"/>
                                      </p:to>
                                    </p:set>
                                    <p:animEffect transition="in" filter="dissolve">
                                      <p:cBhvr>
                                        <p:cTn id="7" dur="500"/>
                                        <p:tgtEl>
                                          <p:spTgt spid="358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52"/>
                                        </p:tgtEl>
                                        <p:attrNameLst>
                                          <p:attrName>style.visibility</p:attrName>
                                        </p:attrNameLst>
                                      </p:cBhvr>
                                      <p:to>
                                        <p:strVal val="visible"/>
                                      </p:to>
                                    </p:set>
                                    <p:animEffect transition="in" filter="dissolve">
                                      <p:cBhvr>
                                        <p:cTn id="12" dur="500"/>
                                        <p:tgtEl>
                                          <p:spTgt spid="3585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5848"/>
                                        </p:tgtEl>
                                        <p:attrNameLst>
                                          <p:attrName>style.visibility</p:attrName>
                                        </p:attrNameLst>
                                      </p:cBhvr>
                                      <p:to>
                                        <p:strVal val="visible"/>
                                      </p:to>
                                    </p:set>
                                    <p:animEffect transition="in" filter="dissolve">
                                      <p:cBhvr>
                                        <p:cTn id="15" dur="500"/>
                                        <p:tgtEl>
                                          <p:spTgt spid="3584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5844"/>
                                        </p:tgtEl>
                                        <p:attrNameLst>
                                          <p:attrName>style.visibility</p:attrName>
                                        </p:attrNameLst>
                                      </p:cBhvr>
                                      <p:to>
                                        <p:strVal val="visible"/>
                                      </p:to>
                                    </p:set>
                                    <p:animEffect transition="in" filter="dissolve">
                                      <p:cBhvr>
                                        <p:cTn id="20" dur="500"/>
                                        <p:tgtEl>
                                          <p:spTgt spid="3584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5853"/>
                                        </p:tgtEl>
                                        <p:attrNameLst>
                                          <p:attrName>style.visibility</p:attrName>
                                        </p:attrNameLst>
                                      </p:cBhvr>
                                      <p:to>
                                        <p:strVal val="visible"/>
                                      </p:to>
                                    </p:set>
                                    <p:animEffect transition="in" filter="dissolve">
                                      <p:cBhvr>
                                        <p:cTn id="25" dur="500"/>
                                        <p:tgtEl>
                                          <p:spTgt spid="3585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5845"/>
                                        </p:tgtEl>
                                        <p:attrNameLst>
                                          <p:attrName>style.visibility</p:attrName>
                                        </p:attrNameLst>
                                      </p:cBhvr>
                                      <p:to>
                                        <p:strVal val="visible"/>
                                      </p:to>
                                    </p:set>
                                    <p:animEffect transition="in" filter="dissolve">
                                      <p:cBhvr>
                                        <p:cTn id="28" dur="500"/>
                                        <p:tgtEl>
                                          <p:spTgt spid="3584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5851"/>
                                        </p:tgtEl>
                                        <p:attrNameLst>
                                          <p:attrName>style.visibility</p:attrName>
                                        </p:attrNameLst>
                                      </p:cBhvr>
                                      <p:to>
                                        <p:strVal val="visible"/>
                                      </p:to>
                                    </p:set>
                                    <p:animEffect transition="in" filter="dissolve">
                                      <p:cBhvr>
                                        <p:cTn id="33" dur="500"/>
                                        <p:tgtEl>
                                          <p:spTgt spid="3585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5850"/>
                                        </p:tgtEl>
                                        <p:attrNameLst>
                                          <p:attrName>style.visibility</p:attrName>
                                        </p:attrNameLst>
                                      </p:cBhvr>
                                      <p:to>
                                        <p:strVal val="visible"/>
                                      </p:to>
                                    </p:set>
                                    <p:animEffect transition="in" filter="dissolve">
                                      <p:cBhvr>
                                        <p:cTn id="38" dur="5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3" grpId="0" animBg="1"/>
      <p:bldP spid="35852" grpId="0" animBg="1"/>
      <p:bldP spid="35844" grpId="0"/>
      <p:bldP spid="35845" grpId="0"/>
      <p:bldP spid="35847" grpId="0"/>
      <p:bldP spid="35848" grpId="0"/>
      <p:bldP spid="35850" grpId="0" animBg="1"/>
      <p:bldP spid="358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1" name="Picture 2" descr="ProphecyFlierSm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763"/>
            <a:ext cx="9144000" cy="686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1602" name="Rectangle 3"/>
          <p:cNvSpPr>
            <a:spLocks noGrp="1" noChangeArrowheads="1"/>
          </p:cNvSpPr>
          <p:nvPr>
            <p:ph type="title"/>
          </p:nvPr>
        </p:nvSpPr>
        <p:spPr>
          <a:xfrm>
            <a:off x="0" y="3933056"/>
            <a:ext cx="9144000" cy="2514600"/>
          </a:xfrm>
          <a:solidFill>
            <a:schemeClr val="tx1"/>
          </a:solidFill>
        </p:spPr>
        <p:txBody>
          <a:bodyPr/>
          <a:lstStyle/>
          <a:p>
            <a:r>
              <a:rPr lang="ru-RU" sz="3200" b="1" dirty="0">
                <a:solidFill>
                  <a:schemeClr val="bg1"/>
                </a:solidFill>
                <a:latin typeface="Arial" charset="0"/>
                <a:ea typeface="Osaka" charset="0"/>
                <a:cs typeface="Osaka" charset="0"/>
              </a:rPr>
              <a:t>"</a:t>
            </a:r>
            <a:r>
              <a:rPr lang="en-US" sz="3200" b="1" dirty="0">
                <a:solidFill>
                  <a:schemeClr val="bg1"/>
                </a:solidFill>
                <a:latin typeface="Arial" charset="0"/>
                <a:ea typeface="Osaka" charset="0"/>
                <a:cs typeface="Osaka" charset="0"/>
              </a:rPr>
              <a:t>Let love be your highest goal! But you should also desire the special abilities the Spirit gives–especially the ability to prophesy</a:t>
            </a:r>
            <a:r>
              <a:rPr lang="ru-RU" sz="3200" b="1" dirty="0">
                <a:solidFill>
                  <a:schemeClr val="bg1"/>
                </a:solidFill>
                <a:latin typeface="Arial" charset="0"/>
                <a:ea typeface="Osaka" charset="0"/>
                <a:cs typeface="Osaka" charset="0"/>
              </a:rPr>
              <a:t>"</a:t>
            </a:r>
            <a:r>
              <a:rPr lang="en-US" sz="3200" b="1" dirty="0">
                <a:solidFill>
                  <a:schemeClr val="bg1"/>
                </a:solidFill>
                <a:latin typeface="Arial" charset="0"/>
                <a:ea typeface="Osaka" charset="0"/>
                <a:cs typeface="Osaka" charset="0"/>
              </a:rPr>
              <a:t> (</a:t>
            </a:r>
            <a:r>
              <a:rPr lang="en-US" sz="3200" b="1" dirty="0">
                <a:solidFill>
                  <a:schemeClr val="bg1"/>
                </a:solidFill>
                <a:effectLst>
                  <a:outerShdw blurRad="38100" dist="38100" dir="2700000" algn="tl">
                    <a:srgbClr val="000000"/>
                  </a:outerShdw>
                </a:effectLst>
                <a:latin typeface="Arial" charset="0"/>
                <a:ea typeface="Osaka" charset="0"/>
                <a:cs typeface="Osaka" charset="0"/>
              </a:rPr>
              <a:t>1 Cor 14</a:t>
            </a:r>
            <a:r>
              <a:rPr lang="en-US" sz="3200" b="1" dirty="0">
                <a:solidFill>
                  <a:schemeClr val="bg1"/>
                </a:solidFill>
                <a:latin typeface="Arial" charset="0"/>
                <a:ea typeface="Osaka" charset="0"/>
                <a:cs typeface="Osaka" charset="0"/>
              </a:rPr>
              <a:t>:1 NLT)</a:t>
            </a:r>
            <a:endParaRPr lang="en-US" sz="3600" b="1" dirty="0">
              <a:solidFill>
                <a:schemeClr val="bg1"/>
              </a:solidFill>
              <a:latin typeface="Arial" charset="0"/>
              <a:ea typeface="Osaka" charset="0"/>
              <a:cs typeface="Osaka"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3650"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283651" name="Rectangle 2"/>
          <p:cNvSpPr>
            <a:spLocks noGrp="1" noChangeArrowheads="1"/>
          </p:cNvSpPr>
          <p:nvPr>
            <p:ph type="title" idx="4294967295"/>
          </p:nvPr>
        </p:nvSpPr>
        <p:spPr>
          <a:xfrm>
            <a:off x="4724400" y="838200"/>
            <a:ext cx="3733800" cy="4648200"/>
          </a:xfrm>
        </p:spPr>
        <p:txBody>
          <a:bodyPr/>
          <a:lstStyle/>
          <a:p>
            <a:pPr eaLnBrk="1" hangingPunct="1"/>
            <a:r>
              <a:rPr lang="en-US" b="1">
                <a:solidFill>
                  <a:schemeClr val="bg1"/>
                </a:solidFill>
                <a:latin typeface="Arial" charset="0"/>
                <a:ea typeface="Osaka" charset="0"/>
                <a:cs typeface="Osaka" charset="0"/>
              </a:rPr>
              <a:t>But why emphasize prophecy over tongues?</a:t>
            </a:r>
            <a:br>
              <a:rPr lang="en-US" b="1">
                <a:solidFill>
                  <a:schemeClr val="bg1"/>
                </a:solidFill>
                <a:latin typeface="Arial" charset="0"/>
                <a:ea typeface="Osaka" charset="0"/>
                <a:cs typeface="Osaka" charset="0"/>
              </a:rPr>
            </a:br>
            <a:br>
              <a:rPr lang="en-US" b="1">
                <a:solidFill>
                  <a:schemeClr val="bg1"/>
                </a:solidFill>
                <a:latin typeface="Arial" charset="0"/>
                <a:ea typeface="Osaka" charset="0"/>
                <a:cs typeface="Osaka" charset="0"/>
              </a:rPr>
            </a:br>
            <a:r>
              <a:rPr lang="en-US" b="1">
                <a:solidFill>
                  <a:schemeClr val="bg1"/>
                </a:solidFill>
                <a:latin typeface="Arial" charset="0"/>
                <a:ea typeface="Osaka" charset="0"/>
                <a:cs typeface="Osaka" charset="0"/>
              </a:rPr>
              <a:t>(3 reasons in 1 Cor. 14)</a:t>
            </a:r>
            <a:endParaRPr lang="en-US" b="1">
              <a:latin typeface="Arial" charset="0"/>
              <a:ea typeface="Osaka" charset="0"/>
              <a:cs typeface="Osaka" charset="0"/>
            </a:endParaRPr>
          </a:p>
        </p:txBody>
      </p:sp>
      <p:sp>
        <p:nvSpPr>
          <p:cNvPr id="283652"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pic>
        <p:nvPicPr>
          <p:cNvPr id="283653" name="Picture 5" descr="tongues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248150"/>
            <a:ext cx="3884613" cy="2609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3654" name="Picture 9" descr="ProphecyFlierSmal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3886200" cy="277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3655" name="Rectangle 11"/>
          <p:cNvSpPr>
            <a:spLocks noChangeArrowheads="1"/>
          </p:cNvSpPr>
          <p:nvPr/>
        </p:nvSpPr>
        <p:spPr bwMode="auto">
          <a:xfrm>
            <a:off x="228600" y="5688013"/>
            <a:ext cx="3455988" cy="941387"/>
          </a:xfrm>
          <a:prstGeom prst="rect">
            <a:avLst/>
          </a:prstGeom>
          <a:solidFill>
            <a:schemeClr val="tx1"/>
          </a:solidFill>
          <a:ln>
            <a:noFill/>
          </a:ln>
          <a:effectLst>
            <a:outerShdw dist="35921" dir="2700000" algn="ctr" rotWithShape="0">
              <a:srgbClr val="808080">
                <a:alpha val="74997"/>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en-US" sz="2800">
                <a:solidFill>
                  <a:srgbClr val="FFFFFF"/>
                </a:solidFill>
              </a:rPr>
              <a:t>TONGUES</a:t>
            </a:r>
            <a:endParaRPr lang="en-US" sz="6600">
              <a:solidFill>
                <a:srgbClr val="FFFFFF"/>
              </a:solidFill>
            </a:endParaRPr>
          </a:p>
        </p:txBody>
      </p:sp>
      <p:sp>
        <p:nvSpPr>
          <p:cNvPr id="283656" name="Rectangle 10"/>
          <p:cNvSpPr>
            <a:spLocks noChangeArrowheads="1"/>
          </p:cNvSpPr>
          <p:nvPr/>
        </p:nvSpPr>
        <p:spPr bwMode="auto">
          <a:xfrm>
            <a:off x="0" y="3124200"/>
            <a:ext cx="3886200" cy="838200"/>
          </a:xfrm>
          <a:prstGeom prst="rect">
            <a:avLst/>
          </a:prstGeom>
          <a:noFill/>
          <a:ln>
            <a:noFill/>
          </a:ln>
          <a:effectLst>
            <a:outerShdw dist="35921" dir="2700000" algn="ctr" rotWithShape="0">
              <a:srgbClr val="80808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3600">
                <a:solidFill>
                  <a:srgbClr val="FFFFFF"/>
                </a:solidFill>
              </a:rPr>
              <a:t>over</a:t>
            </a:r>
            <a:endParaRPr lang="en-US" sz="660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5698"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285699" name="Rectangle 2"/>
          <p:cNvSpPr>
            <a:spLocks noGrp="1" noChangeArrowheads="1"/>
          </p:cNvSpPr>
          <p:nvPr>
            <p:ph type="title" idx="4294967295"/>
          </p:nvPr>
        </p:nvSpPr>
        <p:spPr>
          <a:xfrm>
            <a:off x="5076056" y="609600"/>
            <a:ext cx="3995936" cy="4343400"/>
          </a:xfrm>
        </p:spPr>
        <p:txBody>
          <a:bodyPr/>
          <a:lstStyle/>
          <a:p>
            <a:pPr eaLnBrk="1" hangingPunct="1"/>
            <a:r>
              <a:rPr lang="en-US" b="1" dirty="0">
                <a:solidFill>
                  <a:schemeClr val="bg1"/>
                </a:solidFill>
                <a:latin typeface="Arial" charset="0"/>
                <a:ea typeface="Osaka" charset="0"/>
                <a:cs typeface="Osaka" charset="0"/>
              </a:rPr>
              <a:t>I. Prophecy benefits </a:t>
            </a:r>
            <a:r>
              <a:rPr lang="en-US" b="1" dirty="0">
                <a:solidFill>
                  <a:srgbClr val="FFFF00"/>
                </a:solidFill>
                <a:latin typeface="Arial" charset="0"/>
                <a:ea typeface="Osaka" charset="0"/>
                <a:cs typeface="Osaka" charset="0"/>
              </a:rPr>
              <a:t>other</a:t>
            </a:r>
            <a:r>
              <a:rPr lang="en-US" b="1" dirty="0">
                <a:solidFill>
                  <a:schemeClr val="bg1"/>
                </a:solidFill>
                <a:latin typeface="Arial" charset="0"/>
                <a:ea typeface="Osaka" charset="0"/>
                <a:cs typeface="Osaka" charset="0"/>
              </a:rPr>
              <a:t> believers </a:t>
            </a:r>
            <a:br>
              <a:rPr lang="en-US" b="1" dirty="0">
                <a:solidFill>
                  <a:schemeClr val="bg1"/>
                </a:solidFill>
                <a:latin typeface="Arial" charset="0"/>
                <a:ea typeface="Osaka" charset="0"/>
                <a:cs typeface="Osaka" charset="0"/>
              </a:rPr>
            </a:br>
            <a:r>
              <a:rPr lang="en-US" b="1" dirty="0">
                <a:solidFill>
                  <a:schemeClr val="bg1"/>
                </a:solidFill>
                <a:latin typeface="Arial" charset="0"/>
                <a:ea typeface="Osaka" charset="0"/>
                <a:cs typeface="Osaka" charset="0"/>
              </a:rPr>
              <a:t>(</a:t>
            </a:r>
            <a:r>
              <a:rPr lang="en-US" b="1" dirty="0">
                <a:solidFill>
                  <a:schemeClr val="bg1"/>
                </a:solidFill>
                <a:effectLst>
                  <a:outerShdw blurRad="38100" dist="38100" dir="2700000" algn="tl">
                    <a:srgbClr val="000000"/>
                  </a:outerShdw>
                </a:effectLst>
                <a:latin typeface="Arial" charset="0"/>
                <a:ea typeface="Osaka" charset="0"/>
                <a:cs typeface="Osaka" charset="0"/>
              </a:rPr>
              <a:t>1 Cor 14:</a:t>
            </a:r>
            <a:r>
              <a:rPr lang="en-US" b="1" dirty="0">
                <a:solidFill>
                  <a:schemeClr val="bg1"/>
                </a:solidFill>
                <a:latin typeface="Arial" charset="0"/>
                <a:ea typeface="Osaka" charset="0"/>
                <a:cs typeface="Osaka" charset="0"/>
              </a:rPr>
              <a:t>2-5)</a:t>
            </a:r>
            <a:endParaRPr lang="en-US" b="1" dirty="0">
              <a:latin typeface="Arial" charset="0"/>
              <a:ea typeface="Osaka" charset="0"/>
              <a:cs typeface="Osaka" charset="0"/>
            </a:endParaRPr>
          </a:p>
        </p:txBody>
      </p:sp>
      <p:sp>
        <p:nvSpPr>
          <p:cNvPr id="285700"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pic>
        <p:nvPicPr>
          <p:cNvPr id="285701" name="Picture 1030" descr="438px-Agab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0069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7746"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287747"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287748" name="Rectangle 2"/>
          <p:cNvSpPr>
            <a:spLocks noChangeArrowheads="1"/>
          </p:cNvSpPr>
          <p:nvPr/>
        </p:nvSpPr>
        <p:spPr bwMode="auto">
          <a:xfrm>
            <a:off x="107504" y="2286000"/>
            <a:ext cx="8964488"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90000"/>
              </a:lnSpc>
            </a:pPr>
            <a:r>
              <a:rPr lang="ru-RU" sz="3200" b="1" dirty="0">
                <a:solidFill>
                  <a:srgbClr val="FFFFFF"/>
                </a:solidFill>
                <a:ea typeface="Osaka" charset="0"/>
                <a:cs typeface="Osaka" charset="0"/>
              </a:rPr>
              <a:t>"</a:t>
            </a:r>
            <a:r>
              <a:rPr lang="en-US" sz="3200" b="1" dirty="0">
                <a:solidFill>
                  <a:srgbClr val="FFFFFF"/>
                </a:solidFill>
                <a:ea typeface="Osaka" charset="0"/>
                <a:cs typeface="Osaka" charset="0"/>
              </a:rPr>
              <a:t>For if you have the ability to speak in tongues, you will be talking only to God, </a:t>
            </a:r>
            <a:br>
              <a:rPr lang="en-US" sz="3200" b="1" dirty="0">
                <a:solidFill>
                  <a:srgbClr val="FFFFFF"/>
                </a:solidFill>
                <a:ea typeface="Osaka" charset="0"/>
                <a:cs typeface="Osaka" charset="0"/>
              </a:rPr>
            </a:br>
            <a:r>
              <a:rPr lang="en-US" sz="3200" b="1" dirty="0">
                <a:solidFill>
                  <a:srgbClr val="FFFFFF"/>
                </a:solidFill>
                <a:ea typeface="Osaka" charset="0"/>
                <a:cs typeface="Osaka" charset="0"/>
              </a:rPr>
              <a:t>since people won</a:t>
            </a:r>
            <a:r>
              <a:rPr lang="uk-UA" sz="3200" b="1" dirty="0">
                <a:solidFill>
                  <a:srgbClr val="FFFFFF"/>
                </a:solidFill>
                <a:ea typeface="Osaka" charset="0"/>
                <a:cs typeface="Osaka" charset="0"/>
              </a:rPr>
              <a:t>'</a:t>
            </a:r>
            <a:r>
              <a:rPr lang="en-US" sz="3200" b="1" dirty="0">
                <a:solidFill>
                  <a:srgbClr val="FFFFFF"/>
                </a:solidFill>
                <a:ea typeface="Osaka" charset="0"/>
                <a:cs typeface="Osaka" charset="0"/>
              </a:rPr>
              <a:t>t be able to understand you. You will be speaking by the power of the Spirit, but it will all be mysterious. </a:t>
            </a:r>
            <a:br>
              <a:rPr lang="en-US" sz="3200" b="1" dirty="0">
                <a:solidFill>
                  <a:srgbClr val="FFFFFF"/>
                </a:solidFill>
                <a:ea typeface="Osaka" charset="0"/>
                <a:cs typeface="Osaka" charset="0"/>
              </a:rPr>
            </a:br>
            <a:br>
              <a:rPr lang="en-US" sz="3200" b="1" dirty="0">
                <a:solidFill>
                  <a:srgbClr val="FFFFFF"/>
                </a:solidFill>
                <a:ea typeface="Osaka" charset="0"/>
                <a:cs typeface="Osaka" charset="0"/>
              </a:rPr>
            </a:br>
            <a:r>
              <a:rPr lang="en-US" sz="3200" b="1" baseline="30000" dirty="0">
                <a:solidFill>
                  <a:srgbClr val="FFFFFF"/>
                </a:solidFill>
                <a:ea typeface="Osaka" charset="0"/>
                <a:cs typeface="Osaka" charset="0"/>
              </a:rPr>
              <a:t>3</a:t>
            </a:r>
            <a:r>
              <a:rPr lang="en-US" sz="3200" b="1" dirty="0">
                <a:solidFill>
                  <a:srgbClr val="FFFFFF"/>
                </a:solidFill>
                <a:ea typeface="Osaka" charset="0"/>
                <a:cs typeface="Osaka" charset="0"/>
              </a:rPr>
              <a:t>But one who prophesies strengthens others, encourages them, and comforts them</a:t>
            </a:r>
            <a:r>
              <a:rPr lang="ru-RU" sz="3200" b="1" dirty="0">
                <a:solidFill>
                  <a:srgbClr val="FFFFFF"/>
                </a:solidFill>
                <a:ea typeface="Osaka" charset="0"/>
                <a:cs typeface="Osaka" charset="0"/>
              </a:rPr>
              <a:t>"</a:t>
            </a:r>
            <a:r>
              <a:rPr lang="en-US" sz="3200" b="1" dirty="0">
                <a:solidFill>
                  <a:srgbClr val="FFFFFF"/>
                </a:solidFill>
                <a:ea typeface="Osaka" charset="0"/>
                <a:cs typeface="Osaka" charset="0"/>
              </a:rPr>
              <a:t> (NLT).</a:t>
            </a:r>
          </a:p>
        </p:txBody>
      </p:sp>
      <p:pic>
        <p:nvPicPr>
          <p:cNvPr id="287749" name="Picture 1032" descr="holy-bib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971800" cy="2205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6131" name="Rectangle 2"/>
          <p:cNvSpPr>
            <a:spLocks noGrp="1" noChangeArrowheads="1"/>
          </p:cNvSpPr>
          <p:nvPr>
            <p:ph type="title" idx="4294967295"/>
          </p:nvPr>
        </p:nvSpPr>
        <p:spPr>
          <a:xfrm>
            <a:off x="3048000" y="0"/>
            <a:ext cx="6096000" cy="2209800"/>
          </a:xfrm>
          <a:solidFill>
            <a:srgbClr val="CC3300"/>
          </a:solidFill>
        </p:spPr>
        <p:txBody>
          <a:bodyPr/>
          <a:lstStyle/>
          <a:p>
            <a:pPr marL="736600" indent="-736600" algn="l" eaLnBrk="1" hangingPunct="1">
              <a:lnSpc>
                <a:spcPct val="90000"/>
              </a:lnSpc>
              <a:defRPr/>
            </a:pPr>
            <a:r>
              <a:rPr lang="en-US" sz="3600" dirty="0">
                <a:solidFill>
                  <a:schemeClr val="bg1"/>
                </a:solidFill>
                <a:effectLst>
                  <a:outerShdw blurRad="38100" dist="38100" dir="2700000" algn="tl">
                    <a:srgbClr val="000000"/>
                  </a:outerShdw>
                </a:effectLst>
                <a:latin typeface="Arial" charset="0"/>
                <a:ea typeface="Osaka" charset="0"/>
                <a:cs typeface="Osaka" charset="0"/>
              </a:rPr>
              <a:t>A.	Prophecy is understood by others while tongues is understood only by God (1 Cor 14:2-3).</a:t>
            </a:r>
            <a:endParaRPr lang="en-US" sz="3600" dirty="0">
              <a:solidFill>
                <a:schemeClr val="tx1"/>
              </a:solidFill>
              <a:latin typeface="Times" charset="0"/>
              <a:ea typeface="Osaka" charset="0"/>
              <a:cs typeface="Osaka"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3" name="Picture 1026" descr="ISCBG032"/>
          <p:cNvPicPr>
            <a:picLocks noChangeAspect="1" noChangeArrowheads="1"/>
          </p:cNvPicPr>
          <p:nvPr/>
        </p:nvPicPr>
        <p:blipFill>
          <a:blip r:embed="rId3">
            <a:lum bright="-6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6374" name="Text Box 1030"/>
          <p:cNvSpPr txBox="1">
            <a:spLocks noChangeArrowheads="1"/>
          </p:cNvSpPr>
          <p:nvPr/>
        </p:nvSpPr>
        <p:spPr bwMode="auto">
          <a:xfrm>
            <a:off x="0" y="1981200"/>
            <a:ext cx="8964488" cy="280076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ctr" eaLnBrk="1" hangingPunct="1">
              <a:spcBef>
                <a:spcPct val="50000"/>
              </a:spcBef>
              <a:defRPr/>
            </a:pPr>
            <a:r>
              <a:rPr lang="ru-RU" b="1" dirty="0">
                <a:solidFill>
                  <a:srgbClr val="FFFFFF"/>
                </a:solidFill>
                <a:latin typeface="Arial"/>
                <a:cs typeface="Arial"/>
              </a:rPr>
              <a:t>"</a:t>
            </a:r>
            <a:r>
              <a:rPr lang="en-US" b="1" dirty="0">
                <a:solidFill>
                  <a:srgbClr val="FFFFFF"/>
                </a:solidFill>
                <a:latin typeface="Arial"/>
                <a:cs typeface="Arial"/>
              </a:rPr>
              <a:t>The God-given ability to receive divine </a:t>
            </a:r>
            <a:r>
              <a:rPr lang="en-US" b="1" dirty="0">
                <a:solidFill>
                  <a:srgbClr val="FFFF00"/>
                </a:solidFill>
                <a:latin typeface="Arial"/>
                <a:cs typeface="Arial"/>
              </a:rPr>
              <a:t>revelation</a:t>
            </a:r>
            <a:r>
              <a:rPr lang="en-US" b="1" dirty="0">
                <a:solidFill>
                  <a:srgbClr val="FFFFFF"/>
                </a:solidFill>
                <a:latin typeface="Arial"/>
                <a:cs typeface="Arial"/>
              </a:rPr>
              <a:t> and declare it to God</a:t>
            </a:r>
            <a:r>
              <a:rPr lang="uk-UA" b="1" dirty="0">
                <a:solidFill>
                  <a:srgbClr val="FFFFFF"/>
                </a:solidFill>
                <a:latin typeface="Arial"/>
                <a:cs typeface="Arial"/>
              </a:rPr>
              <a:t>'</a:t>
            </a:r>
            <a:r>
              <a:rPr lang="en-US" b="1" dirty="0">
                <a:solidFill>
                  <a:srgbClr val="FFFFFF"/>
                </a:solidFill>
                <a:latin typeface="Arial"/>
                <a:cs typeface="Arial"/>
              </a:rPr>
              <a:t>s people in their own language </a:t>
            </a:r>
            <a:r>
              <a:rPr lang="en-US" b="1" dirty="0">
                <a:solidFill>
                  <a:srgbClr val="FFFF00"/>
                </a:solidFill>
                <a:latin typeface="Arial"/>
                <a:cs typeface="Arial"/>
              </a:rPr>
              <a:t>without error</a:t>
            </a:r>
            <a:r>
              <a:rPr lang="ru-RU" b="1" dirty="0">
                <a:solidFill>
                  <a:srgbClr val="FFFFFF"/>
                </a:solidFill>
                <a:latin typeface="Arial"/>
                <a:cs typeface="Arial"/>
              </a:rPr>
              <a:t>"</a:t>
            </a:r>
            <a:endParaRPr lang="en-US" b="1" dirty="0">
              <a:solidFill>
                <a:srgbClr val="FFFFFF"/>
              </a:solidFill>
              <a:latin typeface="Arial"/>
              <a:cs typeface="Arial"/>
            </a:endParaRPr>
          </a:p>
        </p:txBody>
      </p:sp>
      <p:sp>
        <p:nvSpPr>
          <p:cNvPr id="186375" name="Rectangle 1031"/>
          <p:cNvSpPr>
            <a:spLocks noGrp="1" noChangeArrowheads="1"/>
          </p:cNvSpPr>
          <p:nvPr>
            <p:ph type="title" idx="4294967295"/>
          </p:nvPr>
        </p:nvSpPr>
        <p:spPr>
          <a:xfrm>
            <a:off x="457200" y="0"/>
            <a:ext cx="8229600" cy="1569660"/>
          </a:xfrm>
          <a:solidFill>
            <a:schemeClr val="tx1"/>
          </a:solidFill>
          <a:effectLst>
            <a:outerShdw blurRad="63500" dist="35921" dir="2700000" algn="ctr" rotWithShape="0">
              <a:schemeClr val="tx2">
                <a:alpha val="50000"/>
              </a:schemeClr>
            </a:outerShdw>
          </a:effectLst>
        </p:spPr>
        <p:txBody>
          <a:bodyPr anchor="t">
            <a:spAutoFit/>
          </a:bodyPr>
          <a:lstStyle/>
          <a:p>
            <a:pPr eaLnBrk="1" hangingPunct="1">
              <a:spcBef>
                <a:spcPct val="50000"/>
              </a:spcBef>
              <a:defRPr/>
            </a:pPr>
            <a:r>
              <a:rPr lang="en-US" sz="9600" b="1" dirty="0">
                <a:solidFill>
                  <a:schemeClr val="bg1"/>
                </a:solidFill>
                <a:effectLst>
                  <a:outerShdw blurRad="38100" dist="38100" dir="2700000" algn="tl">
                    <a:srgbClr val="808080"/>
                  </a:outerShdw>
                </a:effectLst>
                <a:latin typeface="Arial"/>
                <a:ea typeface="ＭＳ Ｐゴシック" charset="0"/>
                <a:cs typeface="Arial"/>
              </a:rPr>
              <a:t>PROPHECY</a:t>
            </a:r>
          </a:p>
        </p:txBody>
      </p:sp>
      <p:sp>
        <p:nvSpPr>
          <p:cNvPr id="5" name="Text Box 1030"/>
          <p:cNvSpPr txBox="1">
            <a:spLocks noChangeArrowheads="1"/>
          </p:cNvSpPr>
          <p:nvPr/>
        </p:nvSpPr>
        <p:spPr bwMode="auto">
          <a:xfrm>
            <a:off x="8316416" y="4921"/>
            <a:ext cx="755576" cy="46166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ctr" eaLnBrk="1" hangingPunct="1">
              <a:spcBef>
                <a:spcPct val="50000"/>
              </a:spcBef>
              <a:defRPr/>
            </a:pPr>
            <a:r>
              <a:rPr lang="en-US" sz="2400" b="1" dirty="0">
                <a:solidFill>
                  <a:srgbClr val="FFFFFF"/>
                </a:solidFill>
                <a:latin typeface="Arial"/>
                <a:cs typeface="Arial"/>
              </a:rPr>
              <a:t>23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186374"/>
                                        </p:tgtEl>
                                        <p:attrNameLst>
                                          <p:attrName>style.visibility</p:attrName>
                                        </p:attrNameLst>
                                      </p:cBhvr>
                                      <p:to>
                                        <p:strVal val="visible"/>
                                      </p:to>
                                    </p:set>
                                    <p:animEffect transition="in" filter="dissolve">
                                      <p:cBhvr>
                                        <p:cTn id="7" dur="500"/>
                                        <p:tgtEl>
                                          <p:spTgt spid="186374"/>
                                        </p:tgtEl>
                                      </p:cBhvr>
                                    </p:animEffect>
                                  </p:childTnLst>
                                </p:cTn>
                              </p:par>
                            </p:childTnLst>
                          </p:cTn>
                        </p:par>
                        <p:par>
                          <p:cTn id="8" fill="hold">
                            <p:stCondLst>
                              <p:cond delay="5500"/>
                            </p:stCondLst>
                            <p:childTnLst>
                              <p:par>
                                <p:cTn id="9" presetID="9" presetClass="entr" presetSubtype="0" fill="hold" grpId="0" nodeType="afterEffect">
                                  <p:stCondLst>
                                    <p:cond delay="500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4" grpId="0" autoUpdateAnimBg="0"/>
      <p:bldP spid="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1841" name="Picture 1026" descr="End of the world -- certaint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3338"/>
            <a:ext cx="9144000" cy="6807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1842" name="Rectangle 1027"/>
          <p:cNvSpPr>
            <a:spLocks noGrp="1" noChangeArrowheads="1"/>
          </p:cNvSpPr>
          <p:nvPr>
            <p:ph type="title" idx="4294967295"/>
          </p:nvPr>
        </p:nvSpPr>
        <p:spPr>
          <a:xfrm>
            <a:off x="0" y="6221413"/>
            <a:ext cx="8594725" cy="712787"/>
          </a:xfrm>
        </p:spPr>
        <p:txBody>
          <a:bodyPr/>
          <a:lstStyle/>
          <a:p>
            <a:pPr eaLnBrk="1" hangingPunct="1"/>
            <a:r>
              <a:rPr lang="en-US" sz="3500">
                <a:latin typeface="Comic Sans MS" charset="0"/>
                <a:ea typeface="ＭＳ Ｐゴシック" charset="0"/>
              </a:rPr>
              <a:t>False prophecies change</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0"/>
            <a:ext cx="7010400" cy="838200"/>
          </a:xfrm>
        </p:spPr>
        <p:txBody>
          <a:bodyPr/>
          <a:lstStyle/>
          <a:p>
            <a:pPr algn="l" eaLnBrk="1" hangingPunct="1">
              <a:defRPr/>
            </a:pPr>
            <a:r>
              <a:rPr lang="en-US" sz="3600" dirty="0"/>
              <a:t>God</a:t>
            </a:r>
            <a:r>
              <a:rPr lang="uk-UA" altLang="ja-JP" sz="3600" dirty="0"/>
              <a:t>'</a:t>
            </a:r>
            <a:r>
              <a:rPr lang="en-US" sz="3600" dirty="0"/>
              <a:t>s Household (Eph. 2:19-22)</a:t>
            </a:r>
          </a:p>
        </p:txBody>
      </p:sp>
      <p:sp>
        <p:nvSpPr>
          <p:cNvPr id="20483" name="Rectangle 3"/>
          <p:cNvSpPr>
            <a:spLocks noGrp="1" noChangeArrowheads="1"/>
          </p:cNvSpPr>
          <p:nvPr>
            <p:ph type="subTitle" idx="1"/>
          </p:nvPr>
        </p:nvSpPr>
        <p:spPr>
          <a:xfrm>
            <a:off x="0" y="5791200"/>
            <a:ext cx="9144000" cy="609600"/>
          </a:xfrm>
          <a:solidFill>
            <a:schemeClr val="hlink"/>
          </a:solidFill>
        </p:spPr>
        <p:txBody>
          <a:bodyPr/>
          <a:lstStyle/>
          <a:p>
            <a:pPr eaLnBrk="1" hangingPunct="1">
              <a:defRPr/>
            </a:pPr>
            <a:r>
              <a:rPr lang="en-US" b="1" i="0" dirty="0">
                <a:solidFill>
                  <a:schemeClr val="bg1"/>
                </a:solidFill>
              </a:rPr>
              <a:t>Foundation: The Lord Jesus Christ (1 Cor. 3:11)</a:t>
            </a:r>
          </a:p>
        </p:txBody>
      </p:sp>
      <p:sp>
        <p:nvSpPr>
          <p:cNvPr id="243715"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000000"/>
                </a:solidFill>
              </a:rPr>
              <a:t>19</a:t>
            </a:r>
          </a:p>
        </p:txBody>
      </p:sp>
      <p:sp>
        <p:nvSpPr>
          <p:cNvPr id="20485" name="Rectangle 5"/>
          <p:cNvSpPr>
            <a:spLocks noChangeArrowheads="1"/>
          </p:cNvSpPr>
          <p:nvPr/>
        </p:nvSpPr>
        <p:spPr bwMode="auto">
          <a:xfrm>
            <a:off x="457200" y="5181600"/>
            <a:ext cx="8229600" cy="609600"/>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50800" dist="25399" dir="16200000" algn="ctr" rotWithShape="0">
                    <a:srgbClr val="FFFFFF">
                      <a:alpha val="75000"/>
                    </a:srgbClr>
                  </a:outerShdw>
                </a:effectLst>
              </a14:hiddenEffects>
            </a:ext>
          </a:extLst>
        </p:spPr>
        <p:txBody>
          <a:bodyPr/>
          <a:lstStyle/>
          <a:p>
            <a:pPr algn="ctr" eaLnBrk="1" hangingPunct="1">
              <a:spcBef>
                <a:spcPct val="20000"/>
              </a:spcBef>
              <a:buClr>
                <a:srgbClr val="800040"/>
              </a:buClr>
              <a:buFont typeface="Wingdings" charset="0"/>
              <a:buNone/>
              <a:defRPr/>
            </a:pPr>
            <a:r>
              <a:rPr lang="en-US" sz="2800" b="1">
                <a:solidFill>
                  <a:srgbClr val="FFFFFF"/>
                </a:solidFill>
                <a:latin typeface="Tahoma" charset="0"/>
              </a:rPr>
              <a:t>Foundation: Apostles &amp; Prophets (Eph 2:20)</a:t>
            </a:r>
          </a:p>
        </p:txBody>
      </p:sp>
      <p:sp>
        <p:nvSpPr>
          <p:cNvPr id="20486" name="Rectangle 6"/>
          <p:cNvSpPr>
            <a:spLocks noChangeArrowheads="1"/>
          </p:cNvSpPr>
          <p:nvPr/>
        </p:nvSpPr>
        <p:spPr bwMode="auto">
          <a:xfrm rot="-5400000">
            <a:off x="685800" y="3276600"/>
            <a:ext cx="3352800" cy="609600"/>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50800" dist="25399" dir="16200000" algn="ctr" rotWithShape="0">
                    <a:srgbClr val="FFFFFF">
                      <a:alpha val="75000"/>
                    </a:srgbClr>
                  </a:outerShdw>
                </a:effectLst>
              </a14:hiddenEffects>
            </a:ext>
          </a:extLst>
        </p:spPr>
        <p:txBody>
          <a:bodyPr/>
          <a:lstStyle/>
          <a:p>
            <a:pPr algn="ctr" eaLnBrk="1" hangingPunct="1">
              <a:spcBef>
                <a:spcPct val="20000"/>
              </a:spcBef>
              <a:buClr>
                <a:srgbClr val="800040"/>
              </a:buClr>
              <a:buFont typeface="Wingdings" charset="0"/>
              <a:buNone/>
              <a:defRPr/>
            </a:pPr>
            <a:r>
              <a:rPr lang="en-US" sz="2800" b="1">
                <a:solidFill>
                  <a:srgbClr val="FFFFFF"/>
                </a:solidFill>
                <a:latin typeface="Tahoma" charset="0"/>
              </a:rPr>
              <a:t>Evangelists</a:t>
            </a:r>
          </a:p>
        </p:txBody>
      </p:sp>
      <p:sp>
        <p:nvSpPr>
          <p:cNvPr id="20487" name="Rectangle 7"/>
          <p:cNvSpPr>
            <a:spLocks noChangeArrowheads="1"/>
          </p:cNvSpPr>
          <p:nvPr/>
        </p:nvSpPr>
        <p:spPr bwMode="auto">
          <a:xfrm rot="-5400000">
            <a:off x="4648200" y="3276600"/>
            <a:ext cx="3352800" cy="609600"/>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50800" dist="25399" dir="16200000" algn="ctr" rotWithShape="0">
                    <a:srgbClr val="FFFFFF">
                      <a:alpha val="75000"/>
                    </a:srgbClr>
                  </a:outerShdw>
                </a:effectLst>
              </a14:hiddenEffects>
            </a:ext>
          </a:extLst>
        </p:spPr>
        <p:txBody>
          <a:bodyPr/>
          <a:lstStyle/>
          <a:p>
            <a:pPr algn="ctr" eaLnBrk="1" hangingPunct="1">
              <a:spcBef>
                <a:spcPct val="20000"/>
              </a:spcBef>
              <a:buClr>
                <a:srgbClr val="800040"/>
              </a:buClr>
              <a:buFont typeface="Wingdings" charset="0"/>
              <a:buNone/>
              <a:defRPr/>
            </a:pPr>
            <a:r>
              <a:rPr lang="en-US" sz="2800" b="1">
                <a:solidFill>
                  <a:srgbClr val="FFFFFF"/>
                </a:solidFill>
                <a:latin typeface="Tahoma" charset="0"/>
              </a:rPr>
              <a:t>Teachers</a:t>
            </a:r>
          </a:p>
        </p:txBody>
      </p:sp>
      <p:sp>
        <p:nvSpPr>
          <p:cNvPr id="20488" name="Rectangle 8"/>
          <p:cNvSpPr>
            <a:spLocks noChangeArrowheads="1"/>
          </p:cNvSpPr>
          <p:nvPr/>
        </p:nvSpPr>
        <p:spPr bwMode="auto">
          <a:xfrm rot="-5400000">
            <a:off x="2209800" y="2971800"/>
            <a:ext cx="3962400" cy="609600"/>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50800" dist="25399" dir="16200000" algn="ctr" rotWithShape="0">
                    <a:srgbClr val="FFFFFF">
                      <a:alpha val="75000"/>
                    </a:srgbClr>
                  </a:outerShdw>
                </a:effectLst>
              </a14:hiddenEffects>
            </a:ext>
          </a:extLst>
        </p:spPr>
        <p:txBody>
          <a:bodyPr/>
          <a:lstStyle/>
          <a:p>
            <a:pPr algn="ctr" eaLnBrk="1" hangingPunct="1">
              <a:spcBef>
                <a:spcPct val="20000"/>
              </a:spcBef>
              <a:buClr>
                <a:srgbClr val="800040"/>
              </a:buClr>
              <a:buFont typeface="Wingdings" charset="0"/>
              <a:buNone/>
              <a:defRPr/>
            </a:pPr>
            <a:r>
              <a:rPr lang="en-US" sz="2800" b="1">
                <a:solidFill>
                  <a:srgbClr val="FFFFFF"/>
                </a:solidFill>
                <a:latin typeface="Tahoma" charset="0"/>
              </a:rPr>
              <a:t>Pastor-Teachers</a:t>
            </a:r>
          </a:p>
        </p:txBody>
      </p:sp>
      <p:grpSp>
        <p:nvGrpSpPr>
          <p:cNvPr id="20489" name="Group 9"/>
          <p:cNvGrpSpPr>
            <a:grpSpLocks/>
          </p:cNvGrpSpPr>
          <p:nvPr/>
        </p:nvGrpSpPr>
        <p:grpSpPr bwMode="auto">
          <a:xfrm>
            <a:off x="1143000" y="1447800"/>
            <a:ext cx="6172200" cy="609600"/>
            <a:chOff x="720" y="960"/>
            <a:chExt cx="3888" cy="384"/>
          </a:xfrm>
        </p:grpSpPr>
        <p:sp>
          <p:nvSpPr>
            <p:cNvPr id="20490" name="Rectangle 10" descr="Purple mesh"/>
            <p:cNvSpPr>
              <a:spLocks noChangeArrowheads="1"/>
            </p:cNvSpPr>
            <p:nvPr/>
          </p:nvSpPr>
          <p:spPr bwMode="auto">
            <a:xfrm rot="-1410176">
              <a:off x="720" y="960"/>
              <a:ext cx="2112" cy="384"/>
            </a:xfrm>
            <a:prstGeom prst="rect">
              <a:avLst/>
            </a:prstGeom>
            <a:blipFill dpi="0" rotWithShape="0">
              <a:blip r:embed="rId3"/>
              <a:srcRect/>
              <a:tile tx="0" ty="0" sx="100000" sy="100000" flip="none" algn="tl"/>
            </a:bli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50800" dist="25399" dir="16200000" algn="ctr" rotWithShape="0">
                      <a:srgbClr val="FFFFFF">
                        <a:alpha val="75000"/>
                      </a:srgbClr>
                    </a:outerShdw>
                  </a:effectLst>
                </a14:hiddenEffects>
              </a:ext>
            </a:extLst>
          </p:spPr>
          <p:txBody>
            <a:bodyPr/>
            <a:lstStyle/>
            <a:p>
              <a:pPr algn="ctr" eaLnBrk="1" hangingPunct="1">
                <a:spcBef>
                  <a:spcPct val="20000"/>
                </a:spcBef>
                <a:buClr>
                  <a:srgbClr val="800040"/>
                </a:buClr>
                <a:buFont typeface="Wingdings" charset="0"/>
                <a:buNone/>
                <a:defRPr/>
              </a:pPr>
              <a:endParaRPr lang="en-US" sz="2800" b="1">
                <a:solidFill>
                  <a:srgbClr val="FFFFFF"/>
                </a:solidFill>
                <a:latin typeface="Tahoma" charset="0"/>
              </a:endParaRPr>
            </a:p>
          </p:txBody>
        </p:sp>
        <p:sp>
          <p:nvSpPr>
            <p:cNvPr id="20491" name="Rectangle 11" descr="Purple mesh"/>
            <p:cNvSpPr>
              <a:spLocks noChangeArrowheads="1"/>
            </p:cNvSpPr>
            <p:nvPr/>
          </p:nvSpPr>
          <p:spPr bwMode="auto">
            <a:xfrm rot="1429592">
              <a:off x="2496" y="960"/>
              <a:ext cx="2112" cy="384"/>
            </a:xfrm>
            <a:prstGeom prst="rect">
              <a:avLst/>
            </a:prstGeom>
            <a:blipFill dpi="0" rotWithShape="0">
              <a:blip r:embed="rId3"/>
              <a:srcRect/>
              <a:tile tx="0" ty="0" sx="100000" sy="100000" flip="none" algn="tl"/>
            </a:bli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50800" dist="25399" dir="16200000" algn="ctr" rotWithShape="0">
                      <a:srgbClr val="FFFFFF">
                        <a:alpha val="75000"/>
                      </a:srgbClr>
                    </a:outerShdw>
                  </a:effectLst>
                </a14:hiddenEffects>
              </a:ext>
            </a:extLst>
          </p:spPr>
          <p:txBody>
            <a:bodyPr/>
            <a:lstStyle/>
            <a:p>
              <a:pPr algn="ctr" eaLnBrk="1" hangingPunct="1">
                <a:spcBef>
                  <a:spcPct val="20000"/>
                </a:spcBef>
                <a:buClr>
                  <a:srgbClr val="800040"/>
                </a:buClr>
                <a:buFont typeface="Wingdings" charset="0"/>
                <a:buNone/>
                <a:defRPr/>
              </a:pPr>
              <a:endParaRPr lang="en-US" sz="2800" b="1">
                <a:solidFill>
                  <a:srgbClr val="FFFFFF"/>
                </a:solidFill>
                <a:latin typeface="Tahoma" charset="0"/>
              </a:endParaRPr>
            </a:p>
          </p:txBody>
        </p:sp>
      </p:grpSp>
      <p:sp>
        <p:nvSpPr>
          <p:cNvPr id="20492" name="Text Box 12"/>
          <p:cNvSpPr txBox="1">
            <a:spLocks noChangeArrowheads="1"/>
          </p:cNvSpPr>
          <p:nvPr/>
        </p:nvSpPr>
        <p:spPr bwMode="auto">
          <a:xfrm>
            <a:off x="6708775" y="3292475"/>
            <a:ext cx="2324100" cy="8223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i="1">
                <a:solidFill>
                  <a:srgbClr val="000000"/>
                </a:solidFill>
                <a:latin typeface="Tahoma" charset="0"/>
              </a:rPr>
              <a:t>Equipping Gifts</a:t>
            </a:r>
            <a:br>
              <a:rPr lang="en-US" i="1">
                <a:solidFill>
                  <a:srgbClr val="000000"/>
                </a:solidFill>
                <a:latin typeface="Tahoma" charset="0"/>
              </a:rPr>
            </a:br>
            <a:r>
              <a:rPr lang="en-US" i="1">
                <a:solidFill>
                  <a:srgbClr val="000000"/>
                </a:solidFill>
                <a:latin typeface="Tahoma" charset="0"/>
              </a:rPr>
              <a:t>(Eph. 4:11-12a)</a:t>
            </a:r>
          </a:p>
        </p:txBody>
      </p:sp>
      <p:sp>
        <p:nvSpPr>
          <p:cNvPr id="243722" name="Text Box 13"/>
          <p:cNvSpPr txBox="1">
            <a:spLocks noChangeArrowheads="1"/>
          </p:cNvSpPr>
          <p:nvPr/>
        </p:nvSpPr>
        <p:spPr bwMode="auto">
          <a:xfrm>
            <a:off x="1371600" y="6553200"/>
            <a:ext cx="6330950" cy="307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a:solidFill>
                  <a:srgbClr val="000000"/>
                </a:solidFill>
                <a:latin typeface="Tahoma" charset="0"/>
              </a:rPr>
              <a:t>Adapted from Charles R. Swindoll. </a:t>
            </a:r>
            <a:r>
              <a:rPr lang="ru-RU" altLang="ja-JP" sz="1400" dirty="0">
                <a:solidFill>
                  <a:srgbClr val="000000"/>
                </a:solidFill>
                <a:latin typeface="Tahoma" charset="0"/>
              </a:rPr>
              <a:t>"</a:t>
            </a:r>
            <a:r>
              <a:rPr lang="en-US" altLang="ja-JP" sz="1400" dirty="0">
                <a:solidFill>
                  <a:srgbClr val="000000"/>
                </a:solidFill>
                <a:latin typeface="Tahoma" charset="0"/>
              </a:rPr>
              <a:t>Spiritual Gifts Study Guide</a:t>
            </a:r>
            <a:r>
              <a:rPr lang="ru-RU" altLang="ja-JP" sz="1400" dirty="0">
                <a:solidFill>
                  <a:srgbClr val="000000"/>
                </a:solidFill>
                <a:latin typeface="Tahoma" charset="0"/>
              </a:rPr>
              <a:t>"</a:t>
            </a:r>
            <a:r>
              <a:rPr lang="en-US" altLang="ja-JP" sz="1400" dirty="0">
                <a:solidFill>
                  <a:srgbClr val="000000"/>
                </a:solidFill>
                <a:latin typeface="Tahoma" charset="0"/>
              </a:rPr>
              <a:t> (IFL, 1983), 7</a:t>
            </a:r>
            <a:endParaRPr lang="en-US" sz="1400" dirty="0">
              <a:solidFill>
                <a:srgbClr val="000000"/>
              </a:solidFill>
              <a:latin typeface="Tahoma" charset="0"/>
            </a:endParaRPr>
          </a:p>
        </p:txBody>
      </p:sp>
      <p:sp>
        <p:nvSpPr>
          <p:cNvPr id="20494" name="Text Box 14"/>
          <p:cNvSpPr txBox="1">
            <a:spLocks noChangeArrowheads="1"/>
          </p:cNvSpPr>
          <p:nvPr/>
        </p:nvSpPr>
        <p:spPr bwMode="auto">
          <a:xfrm>
            <a:off x="6172200" y="990600"/>
            <a:ext cx="2860675" cy="8223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i="1">
                <a:solidFill>
                  <a:srgbClr val="000000"/>
                </a:solidFill>
                <a:latin typeface="Tahoma" charset="0"/>
              </a:rPr>
              <a:t>Non-Equipping Gifts</a:t>
            </a:r>
            <a:br>
              <a:rPr lang="en-US" i="1">
                <a:solidFill>
                  <a:srgbClr val="000000"/>
                </a:solidFill>
                <a:latin typeface="Tahoma" charset="0"/>
              </a:rPr>
            </a:br>
            <a:r>
              <a:rPr lang="en-US" i="1">
                <a:solidFill>
                  <a:srgbClr val="000000"/>
                </a:solidFill>
                <a:latin typeface="Tahoma" charset="0"/>
              </a:rPr>
              <a:t>(Eph. 4:12b)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p:cTn id="7" dur="1000" fill="hold"/>
                                        <p:tgtEl>
                                          <p:spTgt spid="20485"/>
                                        </p:tgtEl>
                                        <p:attrNameLst>
                                          <p:attrName>ppt_w</p:attrName>
                                        </p:attrNameLst>
                                      </p:cBhvr>
                                      <p:tavLst>
                                        <p:tav tm="0">
                                          <p:val>
                                            <p:fltVal val="0"/>
                                          </p:val>
                                        </p:tav>
                                        <p:tav tm="100000">
                                          <p:val>
                                            <p:strVal val="#ppt_w"/>
                                          </p:val>
                                        </p:tav>
                                      </p:tavLst>
                                    </p:anim>
                                    <p:anim calcmode="lin" valueType="num">
                                      <p:cBhvr>
                                        <p:cTn id="8" dur="1000" fill="hold"/>
                                        <p:tgtEl>
                                          <p:spTgt spid="20485"/>
                                        </p:tgtEl>
                                        <p:attrNameLst>
                                          <p:attrName>ppt_h</p:attrName>
                                        </p:attrNameLst>
                                      </p:cBhvr>
                                      <p:tavLst>
                                        <p:tav tm="0">
                                          <p:val>
                                            <p:fltVal val="0"/>
                                          </p:val>
                                        </p:tav>
                                        <p:tav tm="100000">
                                          <p:val>
                                            <p:strVal val="#ppt_h"/>
                                          </p:val>
                                        </p:tav>
                                      </p:tavLst>
                                    </p:anim>
                                    <p:anim calcmode="lin" valueType="num">
                                      <p:cBhvr>
                                        <p:cTn id="9" dur="1000" fill="hold"/>
                                        <p:tgtEl>
                                          <p:spTgt spid="2048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48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0486"/>
                                        </p:tgtEl>
                                        <p:attrNameLst>
                                          <p:attrName>style.visibility</p:attrName>
                                        </p:attrNameLst>
                                      </p:cBhvr>
                                      <p:to>
                                        <p:strVal val="visible"/>
                                      </p:to>
                                    </p:set>
                                    <p:anim calcmode="lin" valueType="num">
                                      <p:cBhvr>
                                        <p:cTn id="15" dur="1000" fill="hold"/>
                                        <p:tgtEl>
                                          <p:spTgt spid="20486"/>
                                        </p:tgtEl>
                                        <p:attrNameLst>
                                          <p:attrName>ppt_w</p:attrName>
                                        </p:attrNameLst>
                                      </p:cBhvr>
                                      <p:tavLst>
                                        <p:tav tm="0">
                                          <p:val>
                                            <p:fltVal val="0"/>
                                          </p:val>
                                        </p:tav>
                                        <p:tav tm="100000">
                                          <p:val>
                                            <p:strVal val="#ppt_w"/>
                                          </p:val>
                                        </p:tav>
                                      </p:tavLst>
                                    </p:anim>
                                    <p:anim calcmode="lin" valueType="num">
                                      <p:cBhvr>
                                        <p:cTn id="16" dur="1000" fill="hold"/>
                                        <p:tgtEl>
                                          <p:spTgt spid="20486"/>
                                        </p:tgtEl>
                                        <p:attrNameLst>
                                          <p:attrName>ppt_h</p:attrName>
                                        </p:attrNameLst>
                                      </p:cBhvr>
                                      <p:tavLst>
                                        <p:tav tm="0">
                                          <p:val>
                                            <p:fltVal val="0"/>
                                          </p:val>
                                        </p:tav>
                                        <p:tav tm="100000">
                                          <p:val>
                                            <p:strVal val="#ppt_h"/>
                                          </p:val>
                                        </p:tav>
                                      </p:tavLst>
                                    </p:anim>
                                    <p:anim calcmode="lin" valueType="num">
                                      <p:cBhvr>
                                        <p:cTn id="17" dur="1000" fill="hold"/>
                                        <p:tgtEl>
                                          <p:spTgt spid="2048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048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0488"/>
                                        </p:tgtEl>
                                        <p:attrNameLst>
                                          <p:attrName>style.visibility</p:attrName>
                                        </p:attrNameLst>
                                      </p:cBhvr>
                                      <p:to>
                                        <p:strVal val="visible"/>
                                      </p:to>
                                    </p:set>
                                    <p:anim calcmode="lin" valueType="num">
                                      <p:cBhvr>
                                        <p:cTn id="23" dur="1000" fill="hold"/>
                                        <p:tgtEl>
                                          <p:spTgt spid="20488"/>
                                        </p:tgtEl>
                                        <p:attrNameLst>
                                          <p:attrName>ppt_w</p:attrName>
                                        </p:attrNameLst>
                                      </p:cBhvr>
                                      <p:tavLst>
                                        <p:tav tm="0">
                                          <p:val>
                                            <p:fltVal val="0"/>
                                          </p:val>
                                        </p:tav>
                                        <p:tav tm="100000">
                                          <p:val>
                                            <p:strVal val="#ppt_w"/>
                                          </p:val>
                                        </p:tav>
                                      </p:tavLst>
                                    </p:anim>
                                    <p:anim calcmode="lin" valueType="num">
                                      <p:cBhvr>
                                        <p:cTn id="24" dur="1000" fill="hold"/>
                                        <p:tgtEl>
                                          <p:spTgt spid="20488"/>
                                        </p:tgtEl>
                                        <p:attrNameLst>
                                          <p:attrName>ppt_h</p:attrName>
                                        </p:attrNameLst>
                                      </p:cBhvr>
                                      <p:tavLst>
                                        <p:tav tm="0">
                                          <p:val>
                                            <p:fltVal val="0"/>
                                          </p:val>
                                        </p:tav>
                                        <p:tav tm="100000">
                                          <p:val>
                                            <p:strVal val="#ppt_h"/>
                                          </p:val>
                                        </p:tav>
                                      </p:tavLst>
                                    </p:anim>
                                    <p:anim calcmode="lin" valueType="num">
                                      <p:cBhvr>
                                        <p:cTn id="25" dur="1000" fill="hold"/>
                                        <p:tgtEl>
                                          <p:spTgt spid="2048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048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0487"/>
                                        </p:tgtEl>
                                        <p:attrNameLst>
                                          <p:attrName>style.visibility</p:attrName>
                                        </p:attrNameLst>
                                      </p:cBhvr>
                                      <p:to>
                                        <p:strVal val="visible"/>
                                      </p:to>
                                    </p:set>
                                    <p:anim calcmode="lin" valueType="num">
                                      <p:cBhvr>
                                        <p:cTn id="31" dur="1000" fill="hold"/>
                                        <p:tgtEl>
                                          <p:spTgt spid="20487"/>
                                        </p:tgtEl>
                                        <p:attrNameLst>
                                          <p:attrName>ppt_w</p:attrName>
                                        </p:attrNameLst>
                                      </p:cBhvr>
                                      <p:tavLst>
                                        <p:tav tm="0">
                                          <p:val>
                                            <p:fltVal val="0"/>
                                          </p:val>
                                        </p:tav>
                                        <p:tav tm="100000">
                                          <p:val>
                                            <p:strVal val="#ppt_w"/>
                                          </p:val>
                                        </p:tav>
                                      </p:tavLst>
                                    </p:anim>
                                    <p:anim calcmode="lin" valueType="num">
                                      <p:cBhvr>
                                        <p:cTn id="32" dur="1000" fill="hold"/>
                                        <p:tgtEl>
                                          <p:spTgt spid="20487"/>
                                        </p:tgtEl>
                                        <p:attrNameLst>
                                          <p:attrName>ppt_h</p:attrName>
                                        </p:attrNameLst>
                                      </p:cBhvr>
                                      <p:tavLst>
                                        <p:tav tm="0">
                                          <p:val>
                                            <p:fltVal val="0"/>
                                          </p:val>
                                        </p:tav>
                                        <p:tav tm="100000">
                                          <p:val>
                                            <p:strVal val="#ppt_h"/>
                                          </p:val>
                                        </p:tav>
                                      </p:tavLst>
                                    </p:anim>
                                    <p:anim calcmode="lin" valueType="num">
                                      <p:cBhvr>
                                        <p:cTn id="33" dur="1000" fill="hold"/>
                                        <p:tgtEl>
                                          <p:spTgt spid="2048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0487"/>
                                        </p:tgtEl>
                                        <p:attrNameLst>
                                          <p:attrName>ppt_y</p:attrName>
                                        </p:attrNameLst>
                                      </p:cBhvr>
                                      <p:tavLst>
                                        <p:tav tm="0" fmla="#ppt_y+(sin(-2*pi*(1-$))*-#ppt_x+cos(-2*pi*(1-$))*(1-#ppt_y))*(1-$)">
                                          <p:val>
                                            <p:fltVal val="0"/>
                                          </p:val>
                                        </p:tav>
                                        <p:tav tm="100000">
                                          <p:val>
                                            <p:fltVal val="1"/>
                                          </p:val>
                                        </p:tav>
                                      </p:tavLst>
                                    </p:anim>
                                  </p:childTnLst>
                                </p:cTn>
                              </p:par>
                            </p:childTnLst>
                          </p:cTn>
                        </p:par>
                        <p:par>
                          <p:cTn id="35" fill="hold" nodeType="afterGroup">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20492"/>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5" presetClass="entr" presetSubtype="0" fill="hold" nodeType="clickEffect">
                                  <p:stCondLst>
                                    <p:cond delay="0"/>
                                  </p:stCondLst>
                                  <p:childTnLst>
                                    <p:set>
                                      <p:cBhvr>
                                        <p:cTn id="41" dur="1" fill="hold">
                                          <p:stCondLst>
                                            <p:cond delay="0"/>
                                          </p:stCondLst>
                                        </p:cTn>
                                        <p:tgtEl>
                                          <p:spTgt spid="20489"/>
                                        </p:tgtEl>
                                        <p:attrNameLst>
                                          <p:attrName>style.visibility</p:attrName>
                                        </p:attrNameLst>
                                      </p:cBhvr>
                                      <p:to>
                                        <p:strVal val="visible"/>
                                      </p:to>
                                    </p:set>
                                    <p:anim calcmode="lin" valueType="num">
                                      <p:cBhvr>
                                        <p:cTn id="42" dur="1000" fill="hold"/>
                                        <p:tgtEl>
                                          <p:spTgt spid="20489"/>
                                        </p:tgtEl>
                                        <p:attrNameLst>
                                          <p:attrName>ppt_w</p:attrName>
                                        </p:attrNameLst>
                                      </p:cBhvr>
                                      <p:tavLst>
                                        <p:tav tm="0">
                                          <p:val>
                                            <p:fltVal val="0"/>
                                          </p:val>
                                        </p:tav>
                                        <p:tav tm="100000">
                                          <p:val>
                                            <p:strVal val="#ppt_w"/>
                                          </p:val>
                                        </p:tav>
                                      </p:tavLst>
                                    </p:anim>
                                    <p:anim calcmode="lin" valueType="num">
                                      <p:cBhvr>
                                        <p:cTn id="43" dur="1000" fill="hold"/>
                                        <p:tgtEl>
                                          <p:spTgt spid="20489"/>
                                        </p:tgtEl>
                                        <p:attrNameLst>
                                          <p:attrName>ppt_h</p:attrName>
                                        </p:attrNameLst>
                                      </p:cBhvr>
                                      <p:tavLst>
                                        <p:tav tm="0">
                                          <p:val>
                                            <p:fltVal val="0"/>
                                          </p:val>
                                        </p:tav>
                                        <p:tav tm="100000">
                                          <p:val>
                                            <p:strVal val="#ppt_h"/>
                                          </p:val>
                                        </p:tav>
                                      </p:tavLst>
                                    </p:anim>
                                    <p:anim calcmode="lin" valueType="num">
                                      <p:cBhvr>
                                        <p:cTn id="44" dur="1000" fill="hold"/>
                                        <p:tgtEl>
                                          <p:spTgt spid="20489"/>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20489"/>
                                        </p:tgtEl>
                                        <p:attrNameLst>
                                          <p:attrName>ppt_y</p:attrName>
                                        </p:attrNameLst>
                                      </p:cBhvr>
                                      <p:tavLst>
                                        <p:tav tm="0" fmla="#ppt_y+(sin(-2*pi*(1-$))*-#ppt_x+cos(-2*pi*(1-$))*(1-#ppt_y))*(1-$)">
                                          <p:val>
                                            <p:fltVal val="0"/>
                                          </p:val>
                                        </p:tav>
                                        <p:tav tm="100000">
                                          <p:val>
                                            <p:fltVal val="1"/>
                                          </p:val>
                                        </p:tav>
                                      </p:tavLst>
                                    </p:anim>
                                  </p:childTnLst>
                                </p:cTn>
                              </p:par>
                            </p:childTnLst>
                          </p:cTn>
                        </p:par>
                        <p:par>
                          <p:cTn id="46" fill="hold" nodeType="afterGroup">
                            <p:stCondLst>
                              <p:cond delay="1000"/>
                            </p:stCondLst>
                            <p:childTnLst>
                              <p:par>
                                <p:cTn id="47" presetID="1" presetClass="entr" presetSubtype="0" fill="hold" grpId="0" nodeType="afterEffect">
                                  <p:stCondLst>
                                    <p:cond delay="0"/>
                                  </p:stCondLst>
                                  <p:childTnLst>
                                    <p:set>
                                      <p:cBhvr>
                                        <p:cTn id="48" dur="1" fill="hold">
                                          <p:stCondLst>
                                            <p:cond delay="0"/>
                                          </p:stCondLst>
                                        </p:cTn>
                                        <p:tgtEl>
                                          <p:spTgt spid="20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6" grpId="0" animBg="1"/>
      <p:bldP spid="20487" grpId="0" animBg="1"/>
      <p:bldP spid="20488" grpId="0" animBg="1"/>
      <p:bldP spid="20492" grpId="0"/>
      <p:bldP spid="2049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89" name="Picture 2" descr="TheWord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8355" name="Rectangle 3"/>
          <p:cNvSpPr>
            <a:spLocks noGrp="1" noChangeArrowheads="1"/>
          </p:cNvSpPr>
          <p:nvPr>
            <p:ph type="title"/>
          </p:nvPr>
        </p:nvSpPr>
        <p:spPr>
          <a:xfrm>
            <a:off x="1600200" y="1066800"/>
            <a:ext cx="7543800" cy="609600"/>
          </a:xfrm>
          <a:effectLst>
            <a:outerShdw blurRad="63500" dist="35921" dir="2700000" algn="ctr" rotWithShape="0">
              <a:schemeClr val="bg1">
                <a:alpha val="74997"/>
              </a:schemeClr>
            </a:outerShdw>
          </a:effectLst>
        </p:spPr>
        <p:txBody>
          <a:bodyPr/>
          <a:lstStyle/>
          <a:p>
            <a:pPr>
              <a:defRPr/>
            </a:pPr>
            <a:r>
              <a:rPr lang="en-US" sz="3600">
                <a:latin typeface="Arial" charset="0"/>
                <a:ea typeface="ＭＳ Ｐゴシック" charset="0"/>
                <a:cs typeface="ＭＳ Ｐゴシック" charset="0"/>
              </a:rPr>
              <a:t>A Stern Warning (Rev. 22:18-19)</a:t>
            </a:r>
            <a:endParaRPr lang="en-US">
              <a:solidFill>
                <a:schemeClr val="bg1"/>
              </a:solidFill>
              <a:latin typeface="Arial" charset="0"/>
              <a:ea typeface="ＭＳ Ｐゴシック" charset="0"/>
              <a:cs typeface="ＭＳ Ｐゴシック" charset="0"/>
            </a:endParaRPr>
          </a:p>
        </p:txBody>
      </p:sp>
      <p:sp>
        <p:nvSpPr>
          <p:cNvPr id="228356" name="Rectangle 4"/>
          <p:cNvSpPr>
            <a:spLocks noGrp="1" noChangeArrowheads="1"/>
          </p:cNvSpPr>
          <p:nvPr>
            <p:ph type="body" idx="1"/>
          </p:nvPr>
        </p:nvSpPr>
        <p:spPr>
          <a:xfrm>
            <a:off x="1212850" y="1987550"/>
            <a:ext cx="6970713" cy="1162050"/>
          </a:xfrm>
          <a:effectLst>
            <a:outerShdw blurRad="63500" dist="35921" dir="2700000" algn="ctr" rotWithShape="0">
              <a:schemeClr val="tx2">
                <a:alpha val="74997"/>
              </a:schemeClr>
            </a:outerShdw>
          </a:effectLst>
        </p:spPr>
        <p:txBody>
          <a:bodyPr/>
          <a:lstStyle/>
          <a:p>
            <a:pPr marL="0" indent="0">
              <a:buFontTx/>
              <a:buNone/>
              <a:defRPr/>
            </a:pPr>
            <a:r>
              <a:rPr lang="ru-RU" b="1" dirty="0">
                <a:solidFill>
                  <a:schemeClr val="bg1"/>
                </a:solidFill>
                <a:latin typeface="Arial" charset="0"/>
                <a:ea typeface="ＭＳ Ｐゴシック" charset="0"/>
                <a:cs typeface="ＭＳ Ｐゴシック" charset="0"/>
              </a:rPr>
              <a:t>"</a:t>
            </a:r>
            <a:r>
              <a:rPr lang="en-US" b="1" dirty="0">
                <a:solidFill>
                  <a:schemeClr val="bg1"/>
                </a:solidFill>
                <a:latin typeface="Arial" charset="0"/>
                <a:ea typeface="ＭＳ Ｐゴシック" charset="0"/>
                <a:cs typeface="ＭＳ Ｐゴシック" charset="0"/>
              </a:rPr>
              <a:t>I warn everyone who hears the prophecy of this book:</a:t>
            </a:r>
          </a:p>
        </p:txBody>
      </p:sp>
      <p:sp>
        <p:nvSpPr>
          <p:cNvPr id="293892" name="Rectangle 5"/>
          <p:cNvSpPr>
            <a:spLocks noChangeArrowheads="1"/>
          </p:cNvSpPr>
          <p:nvPr/>
        </p:nvSpPr>
        <p:spPr bwMode="auto">
          <a:xfrm>
            <a:off x="2057400" y="3124200"/>
            <a:ext cx="7239000" cy="3962400"/>
          </a:xfrm>
          <a:prstGeom prst="rect">
            <a:avLst/>
          </a:prstGeom>
          <a:noFill/>
          <a:ln>
            <a:noFill/>
          </a:ln>
          <a:effectLst>
            <a:outerShdw dist="35921" dir="2700000" algn="ctr" rotWithShape="0">
              <a:schemeClr val="tx2">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508000" indent="-508000">
              <a:lnSpc>
                <a:spcPct val="90000"/>
              </a:lnSpc>
              <a:spcBef>
                <a:spcPct val="20000"/>
              </a:spcBef>
              <a:buFontTx/>
              <a:buChar char="•"/>
            </a:pPr>
            <a:r>
              <a:rPr lang="en-US" sz="3200" b="1" dirty="0">
                <a:solidFill>
                  <a:srgbClr val="FFFFFF"/>
                </a:solidFill>
              </a:rPr>
              <a:t>If anyone </a:t>
            </a:r>
            <a:r>
              <a:rPr lang="en-US" sz="3200" b="1" dirty="0">
                <a:solidFill>
                  <a:srgbClr val="FFFF00"/>
                </a:solidFill>
              </a:rPr>
              <a:t>adds</a:t>
            </a:r>
            <a:r>
              <a:rPr lang="en-US" sz="3200" b="1" dirty="0">
                <a:solidFill>
                  <a:srgbClr val="FFFFFF"/>
                </a:solidFill>
              </a:rPr>
              <a:t> anything to them, God will </a:t>
            </a:r>
            <a:r>
              <a:rPr lang="en-US" sz="3200" b="1" dirty="0">
                <a:solidFill>
                  <a:srgbClr val="FFFF00"/>
                </a:solidFill>
              </a:rPr>
              <a:t>add</a:t>
            </a:r>
            <a:r>
              <a:rPr lang="en-US" sz="3200" b="1" dirty="0">
                <a:solidFill>
                  <a:srgbClr val="FFFFFF"/>
                </a:solidFill>
              </a:rPr>
              <a:t> to him the plagues described in this book.</a:t>
            </a:r>
          </a:p>
          <a:p>
            <a:pPr marL="508000" indent="-508000">
              <a:lnSpc>
                <a:spcPct val="90000"/>
              </a:lnSpc>
              <a:spcBef>
                <a:spcPct val="20000"/>
              </a:spcBef>
              <a:buFontTx/>
              <a:buChar char="•"/>
            </a:pPr>
            <a:r>
              <a:rPr lang="en-US" sz="3200" b="1" dirty="0">
                <a:solidFill>
                  <a:srgbClr val="FFFFFF"/>
                </a:solidFill>
              </a:rPr>
              <a:t>If anyone </a:t>
            </a:r>
            <a:r>
              <a:rPr lang="en-US" sz="3200" b="1" dirty="0">
                <a:solidFill>
                  <a:srgbClr val="FFFF00"/>
                </a:solidFill>
              </a:rPr>
              <a:t>takes</a:t>
            </a:r>
            <a:r>
              <a:rPr lang="en-US" sz="3200" b="1" dirty="0">
                <a:solidFill>
                  <a:srgbClr val="FFFFFF"/>
                </a:solidFill>
              </a:rPr>
              <a:t> words away from this book of prophecy, God will </a:t>
            </a:r>
            <a:r>
              <a:rPr lang="en-US" sz="3200" b="1" dirty="0">
                <a:solidFill>
                  <a:srgbClr val="FFFF00"/>
                </a:solidFill>
              </a:rPr>
              <a:t>take</a:t>
            </a:r>
            <a:r>
              <a:rPr lang="en-US" sz="3200" b="1" dirty="0">
                <a:solidFill>
                  <a:srgbClr val="FFFFFF"/>
                </a:solidFill>
              </a:rPr>
              <a:t> away from him his share in the tree of life and the holy city, which are described in this book</a:t>
            </a:r>
            <a:r>
              <a:rPr lang="ru-RU" sz="3200" b="1" dirty="0">
                <a:solidFill>
                  <a:srgbClr val="FFFFFF"/>
                </a:solidFill>
              </a:rPr>
              <a:t>"</a:t>
            </a:r>
            <a:endParaRPr lang="en-US" sz="3200" b="1" dirty="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ChangeArrowheads="1"/>
          </p:cNvSpPr>
          <p:nvPr>
            <p:ph type="ctrTitle"/>
          </p:nvPr>
        </p:nvSpPr>
        <p:spPr>
          <a:xfrm>
            <a:off x="0" y="0"/>
            <a:ext cx="9144000" cy="1052513"/>
          </a:xfrm>
          <a:effectLst>
            <a:outerShdw blurRad="63500" dist="35921" dir="2700000" algn="ctr" rotWithShape="0">
              <a:schemeClr val="tx2">
                <a:alpha val="74998"/>
              </a:schemeClr>
            </a:outerShdw>
          </a:effectLst>
        </p:spPr>
        <p:txBody>
          <a:bodyPr/>
          <a:lstStyle/>
          <a:p>
            <a:pPr>
              <a:defRPr/>
            </a:pPr>
            <a:r>
              <a:rPr lang="en-US" b="1" dirty="0">
                <a:latin typeface="Arial" charset="0"/>
                <a:ea typeface="ＭＳ Ｐゴシック" charset="0"/>
                <a:cs typeface="ＭＳ Ｐゴシック" charset="0"/>
              </a:rPr>
              <a:t>The Two Witnesses (Rev. 11:3)</a:t>
            </a:r>
            <a:endParaRPr lang="en-US" dirty="0">
              <a:latin typeface="Times New Roman" charset="0"/>
              <a:ea typeface="ＭＳ Ｐゴシック" charset="0"/>
              <a:cs typeface="ＭＳ Ｐゴシック" charset="0"/>
            </a:endParaRPr>
          </a:p>
        </p:txBody>
      </p:sp>
      <p:pic>
        <p:nvPicPr>
          <p:cNvPr id="295938" name="Picture 1" descr="rev 11 800-Ezra 8 Haggai_Zechariah.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27088" y="1052513"/>
            <a:ext cx="7620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3276600" y="1052513"/>
            <a:ext cx="2843213" cy="5810250"/>
          </a:xfrm>
          <a:prstGeom prst="rect">
            <a:avLst/>
          </a:prstGeom>
          <a:solidFill>
            <a:srgbClr val="000000"/>
          </a:solidFill>
          <a:ln>
            <a:noFill/>
          </a:ln>
          <a:effectLst>
            <a:outerShdw blurRad="63500" dist="35921" dir="2700000" algn="ctr" rotWithShape="0">
              <a:schemeClr val="tx2">
                <a:alpha val="74998"/>
              </a:schemeClr>
            </a:outerShdw>
          </a:effectLst>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ru-RU" sz="3200" b="1" dirty="0">
                <a:solidFill>
                  <a:srgbClr val="FFFFFF"/>
                </a:solidFill>
                <a:latin typeface="Arial" charset="0"/>
                <a:ea typeface="ＭＳ Ｐゴシック" charset="0"/>
                <a:cs typeface="ＭＳ Ｐゴシック" charset="0"/>
              </a:rPr>
              <a:t>"</a:t>
            </a:r>
            <a:r>
              <a:rPr lang="en-US" sz="3200" b="1" dirty="0">
                <a:solidFill>
                  <a:srgbClr val="FFFFFF"/>
                </a:solidFill>
                <a:latin typeface="Arial" charset="0"/>
                <a:ea typeface="ＭＳ Ｐゴシック" charset="0"/>
                <a:cs typeface="ＭＳ Ｐゴシック" charset="0"/>
              </a:rPr>
              <a:t>And I will give power to my two witnesses, and they will be clothed in burlap and will prophesy during those 1,260 days.</a:t>
            </a:r>
            <a:r>
              <a:rPr lang="ru-RU" sz="3200" b="1" dirty="0">
                <a:solidFill>
                  <a:srgbClr val="FFFFFF"/>
                </a:solidFill>
                <a:latin typeface="Arial" charset="0"/>
                <a:ea typeface="ＭＳ Ｐゴシック" charset="0"/>
                <a:cs typeface="ＭＳ Ｐゴシック" charset="0"/>
              </a:rPr>
              <a:t>"</a:t>
            </a:r>
            <a:endParaRPr lang="en-US" sz="3200" dirty="0">
              <a:solidFill>
                <a:srgbClr val="FFFFFF"/>
              </a:solidFill>
              <a:latin typeface="Times New Roman"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985" name="Group 2"/>
          <p:cNvGrpSpPr>
            <a:grpSpLocks/>
          </p:cNvGrpSpPr>
          <p:nvPr/>
        </p:nvGrpSpPr>
        <p:grpSpPr bwMode="auto">
          <a:xfrm>
            <a:off x="0" y="-76200"/>
            <a:ext cx="9144000" cy="6934200"/>
            <a:chOff x="-476" y="0"/>
            <a:chExt cx="6236" cy="4441"/>
          </a:xfrm>
        </p:grpSpPr>
        <p:pic>
          <p:nvPicPr>
            <p:cNvPr id="297993" name="Picture 3" descr="Pentecos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 y="22"/>
              <a:ext cx="6236" cy="4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994" name="Picture 4" descr="Pentecos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72" y="0"/>
              <a:ext cx="1436" cy="4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36549" name="Rectangle 5"/>
          <p:cNvSpPr>
            <a:spLocks noGrp="1" noChangeArrowheads="1"/>
          </p:cNvSpPr>
          <p:nvPr>
            <p:ph type="title" idx="4294967295"/>
          </p:nvPr>
        </p:nvSpPr>
        <p:spPr>
          <a:xfrm>
            <a:off x="228600" y="152400"/>
            <a:ext cx="8839200" cy="990600"/>
          </a:xfrm>
        </p:spPr>
        <p:txBody>
          <a:bodyPr/>
          <a:lstStyle/>
          <a:p>
            <a:pPr eaLnBrk="1" hangingPunct="1">
              <a:defRPr/>
            </a:pPr>
            <a:r>
              <a:rPr lang="en-US" sz="4000">
                <a:solidFill>
                  <a:schemeClr val="tx1"/>
                </a:solidFill>
                <a:effectLst>
                  <a:outerShdw blurRad="38100" dist="38100" dir="2700000" algn="tl">
                    <a:srgbClr val="DDDDDD"/>
                  </a:outerShdw>
                </a:effectLst>
                <a:cs typeface="+mj-cs"/>
              </a:rPr>
              <a:t>Apostles praised God in languages they had never learned (Acts 2)</a:t>
            </a:r>
            <a:endParaRPr lang="en-US" sz="4000">
              <a:solidFill>
                <a:schemeClr val="bg2"/>
              </a:solidFill>
              <a:effectLst>
                <a:outerShdw blurRad="38100" dist="38100" dir="2700000" algn="tl">
                  <a:srgbClr val="DDDDDD"/>
                </a:outerShdw>
              </a:effectLst>
              <a:cs typeface="+mj-cs"/>
            </a:endParaRPr>
          </a:p>
        </p:txBody>
      </p:sp>
      <p:sp>
        <p:nvSpPr>
          <p:cNvPr id="6" name="TextBox 5"/>
          <p:cNvSpPr txBox="1">
            <a:spLocks noChangeArrowheads="1"/>
          </p:cNvSpPr>
          <p:nvPr/>
        </p:nvSpPr>
        <p:spPr bwMode="auto">
          <a:xfrm>
            <a:off x="2057400" y="2895600"/>
            <a:ext cx="2263775"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a:solidFill>
                  <a:srgbClr val="000000"/>
                </a:solidFill>
                <a:latin typeface="Times New Roman" charset="0"/>
                <a:ea typeface="Osaka" charset="0"/>
                <a:cs typeface="Osaka" charset="0"/>
              </a:rPr>
              <a:t>Latin</a:t>
            </a:r>
          </a:p>
        </p:txBody>
      </p:sp>
      <p:sp>
        <p:nvSpPr>
          <p:cNvPr id="7" name="TextBox 6"/>
          <p:cNvSpPr txBox="1">
            <a:spLocks noChangeArrowheads="1"/>
          </p:cNvSpPr>
          <p:nvPr/>
        </p:nvSpPr>
        <p:spPr bwMode="auto">
          <a:xfrm>
            <a:off x="685800" y="1600200"/>
            <a:ext cx="2263775"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a:solidFill>
                  <a:srgbClr val="000000"/>
                </a:solidFill>
                <a:latin typeface="Times New Roman" charset="0"/>
                <a:ea typeface="Osaka" charset="0"/>
                <a:cs typeface="Osaka" charset="0"/>
              </a:rPr>
              <a:t>Egyptian</a:t>
            </a:r>
          </a:p>
        </p:txBody>
      </p:sp>
      <p:sp>
        <p:nvSpPr>
          <p:cNvPr id="8" name="TextBox 7"/>
          <p:cNvSpPr txBox="1">
            <a:spLocks noChangeArrowheads="1"/>
          </p:cNvSpPr>
          <p:nvPr/>
        </p:nvSpPr>
        <p:spPr bwMode="auto">
          <a:xfrm>
            <a:off x="3375025" y="1973263"/>
            <a:ext cx="2263775"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a:solidFill>
                  <a:srgbClr val="000000"/>
                </a:solidFill>
                <a:latin typeface="Times New Roman" charset="0"/>
                <a:ea typeface="Osaka" charset="0"/>
                <a:cs typeface="Osaka" charset="0"/>
              </a:rPr>
              <a:t>Arabic</a:t>
            </a:r>
          </a:p>
        </p:txBody>
      </p:sp>
      <p:sp>
        <p:nvSpPr>
          <p:cNvPr id="9" name="TextBox 8"/>
          <p:cNvSpPr txBox="1">
            <a:spLocks noChangeArrowheads="1"/>
          </p:cNvSpPr>
          <p:nvPr/>
        </p:nvSpPr>
        <p:spPr bwMode="auto">
          <a:xfrm>
            <a:off x="5203825" y="2582863"/>
            <a:ext cx="2263775"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a:solidFill>
                  <a:srgbClr val="000000"/>
                </a:solidFill>
                <a:latin typeface="Times New Roman" charset="0"/>
                <a:ea typeface="Osaka" charset="0"/>
                <a:cs typeface="Osaka" charset="0"/>
              </a:rPr>
              <a:t>Median</a:t>
            </a:r>
          </a:p>
        </p:txBody>
      </p:sp>
      <p:sp>
        <p:nvSpPr>
          <p:cNvPr id="14" name="TextBox 13"/>
          <p:cNvSpPr txBox="1">
            <a:spLocks noChangeArrowheads="1"/>
          </p:cNvSpPr>
          <p:nvPr/>
        </p:nvSpPr>
        <p:spPr bwMode="auto">
          <a:xfrm>
            <a:off x="6880225" y="1668463"/>
            <a:ext cx="2263775"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a:solidFill>
                  <a:srgbClr val="000000"/>
                </a:solidFill>
                <a:latin typeface="Times New Roman" charset="0"/>
                <a:ea typeface="Osaka" charset="0"/>
                <a:cs typeface="Osaka" charset="0"/>
              </a:rPr>
              <a:t>Persian</a:t>
            </a:r>
          </a:p>
        </p:txBody>
      </p:sp>
      <p:sp>
        <p:nvSpPr>
          <p:cNvPr id="15" name="TextBox 14"/>
          <p:cNvSpPr txBox="1">
            <a:spLocks noChangeArrowheads="1"/>
          </p:cNvSpPr>
          <p:nvPr/>
        </p:nvSpPr>
        <p:spPr bwMode="auto">
          <a:xfrm>
            <a:off x="7086600" y="3352800"/>
            <a:ext cx="14478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a:solidFill>
                  <a:srgbClr val="000000"/>
                </a:solidFill>
                <a:latin typeface="Times New Roman" charset="0"/>
                <a:ea typeface="Osaka" charset="0"/>
                <a:cs typeface="Osaka" charset="0"/>
              </a:rPr>
              <a:t>Etc.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36549"/>
                                        </p:tgtEl>
                                        <p:attrNameLst>
                                          <p:attrName>style.visibility</p:attrName>
                                        </p:attrNameLst>
                                      </p:cBhvr>
                                      <p:to>
                                        <p:strVal val="visible"/>
                                      </p:to>
                                    </p:set>
                                    <p:anim calcmode="lin" valueType="num">
                                      <p:cBhvr>
                                        <p:cTn id="7" dur="1000" fill="hold"/>
                                        <p:tgtEl>
                                          <p:spTgt spid="236549"/>
                                        </p:tgtEl>
                                        <p:attrNameLst>
                                          <p:attrName>ppt_w</p:attrName>
                                        </p:attrNameLst>
                                      </p:cBhvr>
                                      <p:tavLst>
                                        <p:tav tm="0">
                                          <p:val>
                                            <p:fltVal val="0"/>
                                          </p:val>
                                        </p:tav>
                                        <p:tav tm="100000">
                                          <p:val>
                                            <p:strVal val="#ppt_w"/>
                                          </p:val>
                                        </p:tav>
                                      </p:tavLst>
                                    </p:anim>
                                    <p:anim calcmode="lin" valueType="num">
                                      <p:cBhvr>
                                        <p:cTn id="8" dur="1000" fill="hold"/>
                                        <p:tgtEl>
                                          <p:spTgt spid="236549"/>
                                        </p:tgtEl>
                                        <p:attrNameLst>
                                          <p:attrName>ppt_h</p:attrName>
                                        </p:attrNameLst>
                                      </p:cBhvr>
                                      <p:tavLst>
                                        <p:tav tm="0">
                                          <p:val>
                                            <p:fltVal val="0"/>
                                          </p:val>
                                        </p:tav>
                                        <p:tav tm="100000">
                                          <p:val>
                                            <p:strVal val="#ppt_h"/>
                                          </p:val>
                                        </p:tav>
                                      </p:tavLst>
                                    </p:anim>
                                    <p:anim calcmode="lin" valueType="num">
                                      <p:cBhvr>
                                        <p:cTn id="9" dur="1000" fill="hold"/>
                                        <p:tgtEl>
                                          <p:spTgt spid="23654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6549"/>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00"/>
                                        <p:tgtEl>
                                          <p:spTgt spid="6">
                                            <p:txEl>
                                              <p:pRg st="0" end="0"/>
                                            </p:txEl>
                                          </p:spTgt>
                                        </p:tgtEl>
                                      </p:cBhvr>
                                    </p:animEffect>
                                  </p:childTnLst>
                                </p:cTn>
                              </p:par>
                            </p:childTnLst>
                          </p:cTn>
                        </p:par>
                        <p:par>
                          <p:cTn id="15" fill="hold" nodeType="afterGroup">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down)">
                                      <p:cBhvr>
                                        <p:cTn id="18" dur="500"/>
                                        <p:tgtEl>
                                          <p:spTgt spid="7">
                                            <p:txEl>
                                              <p:pRg st="0" end="0"/>
                                            </p:txEl>
                                          </p:spTgt>
                                        </p:tgtEl>
                                      </p:cBhvr>
                                    </p:animEffect>
                                  </p:childTnLst>
                                </p:cTn>
                              </p:par>
                            </p:childTnLst>
                          </p:cTn>
                        </p:par>
                        <p:par>
                          <p:cTn id="19" fill="hold" nodeType="afterGroup">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par>
                          <p:cTn id="23" fill="hold" nodeType="afterGroup">
                            <p:stCondLst>
                              <p:cond delay="2500"/>
                            </p:stCondLst>
                            <p:childTnLst>
                              <p:par>
                                <p:cTn id="24" presetID="22" presetClass="entr" presetSubtype="4" fill="hold" grpId="0"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down)">
                                      <p:cBhvr>
                                        <p:cTn id="26" dur="500"/>
                                        <p:tgtEl>
                                          <p:spTgt spid="9">
                                            <p:txEl>
                                              <p:pRg st="0" end="0"/>
                                            </p:txEl>
                                          </p:spTgt>
                                        </p:tgtEl>
                                      </p:cBhvr>
                                    </p:animEffect>
                                  </p:childTnLst>
                                </p:cTn>
                              </p:par>
                            </p:childTnLst>
                          </p:cTn>
                        </p:par>
                        <p:par>
                          <p:cTn id="27" fill="hold" nodeType="afterGroup">
                            <p:stCondLst>
                              <p:cond delay="3000"/>
                            </p:stCondLst>
                            <p:childTnLst>
                              <p:par>
                                <p:cTn id="28" presetID="22" presetClass="entr" presetSubtype="4" fill="hold" grpId="0" nodeType="after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wipe(down)">
                                      <p:cBhvr>
                                        <p:cTn id="30" dur="500"/>
                                        <p:tgtEl>
                                          <p:spTgt spid="14">
                                            <p:txEl>
                                              <p:pRg st="0" end="0"/>
                                            </p:txEl>
                                          </p:spTgt>
                                        </p:tgtEl>
                                      </p:cBhvr>
                                    </p:animEffect>
                                  </p:childTnLst>
                                </p:cTn>
                              </p:par>
                            </p:childTnLst>
                          </p:cTn>
                        </p:par>
                        <p:par>
                          <p:cTn id="31" fill="hold" nodeType="afterGroup">
                            <p:stCondLst>
                              <p:cond delay="3500"/>
                            </p:stCondLst>
                            <p:childTnLst>
                              <p:par>
                                <p:cTn id="32" presetID="22" presetClass="entr" presetSubtype="4" fill="hold" grpId="0" nodeType="after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wipe(down)">
                                      <p:cBhvr>
                                        <p:cTn id="34"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9" grpId="0"/>
      <p:bldP spid="6" grpId="0" build="allAtOnce"/>
      <p:bldP spid="7" grpId="0" build="allAtOnce"/>
      <p:bldP spid="8" grpId="0" build="allAtOnce"/>
      <p:bldP spid="9" grpId="0" build="allAtOnce"/>
      <p:bldP spid="14" grpId="0" build="allAtOnce"/>
      <p:bldP spid="15"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00034"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00035" name="Rectangle 2"/>
          <p:cNvSpPr>
            <a:spLocks noChangeArrowheads="1"/>
          </p:cNvSpPr>
          <p:nvPr/>
        </p:nvSpPr>
        <p:spPr bwMode="auto">
          <a:xfrm>
            <a:off x="107504" y="2286000"/>
            <a:ext cx="8964488"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90000"/>
              </a:lnSpc>
            </a:pPr>
            <a:r>
              <a:rPr lang="en-US" sz="3200" b="1" baseline="30000" dirty="0">
                <a:solidFill>
                  <a:srgbClr val="FFFFFF"/>
                </a:solidFill>
                <a:ea typeface="Osaka" charset="0"/>
                <a:cs typeface="Osaka" charset="0"/>
              </a:rPr>
              <a:t>2</a:t>
            </a:r>
            <a:r>
              <a:rPr lang="en-US" sz="3200" b="1" dirty="0">
                <a:solidFill>
                  <a:srgbClr val="FFFFFF"/>
                </a:solidFill>
                <a:ea typeface="Osaka" charset="0"/>
                <a:cs typeface="Osaka" charset="0"/>
              </a:rPr>
              <a:t>For if you have the ability to speak in tongues, you will be talking only to God, </a:t>
            </a:r>
            <a:br>
              <a:rPr lang="en-US" sz="3200" b="1" dirty="0">
                <a:solidFill>
                  <a:srgbClr val="FFFFFF"/>
                </a:solidFill>
                <a:ea typeface="Osaka" charset="0"/>
                <a:cs typeface="Osaka" charset="0"/>
              </a:rPr>
            </a:br>
            <a:r>
              <a:rPr lang="en-US" sz="3200" b="1" dirty="0">
                <a:solidFill>
                  <a:srgbClr val="FFFFFF"/>
                </a:solidFill>
                <a:ea typeface="Osaka" charset="0"/>
                <a:cs typeface="Osaka" charset="0"/>
              </a:rPr>
              <a:t>since people won</a:t>
            </a:r>
            <a:r>
              <a:rPr lang="uk-UA" sz="3200" b="1" dirty="0">
                <a:solidFill>
                  <a:srgbClr val="FFFFFF"/>
                </a:solidFill>
                <a:ea typeface="Osaka" charset="0"/>
                <a:cs typeface="Osaka" charset="0"/>
              </a:rPr>
              <a:t>'</a:t>
            </a:r>
            <a:r>
              <a:rPr lang="en-US" sz="3200" b="1" dirty="0">
                <a:solidFill>
                  <a:srgbClr val="FFFFFF"/>
                </a:solidFill>
                <a:ea typeface="Osaka" charset="0"/>
                <a:cs typeface="Osaka" charset="0"/>
              </a:rPr>
              <a:t>t be able to understand you. You will be speaking by the power of the Spirit, but it will </a:t>
            </a:r>
            <a:r>
              <a:rPr lang="en-US" sz="3200" b="1" dirty="0">
                <a:solidFill>
                  <a:srgbClr val="FFFF00"/>
                </a:solidFill>
                <a:ea typeface="Osaka" charset="0"/>
                <a:cs typeface="Osaka" charset="0"/>
              </a:rPr>
              <a:t>all be mysterious</a:t>
            </a:r>
            <a:r>
              <a:rPr lang="en-US" sz="3200" b="1" dirty="0">
                <a:solidFill>
                  <a:srgbClr val="FFFFFF"/>
                </a:solidFill>
                <a:ea typeface="Osaka" charset="0"/>
                <a:cs typeface="Osaka" charset="0"/>
              </a:rPr>
              <a:t>. </a:t>
            </a:r>
            <a:br>
              <a:rPr lang="en-US" sz="3200" b="1" dirty="0">
                <a:solidFill>
                  <a:srgbClr val="FFFFFF"/>
                </a:solidFill>
                <a:ea typeface="Osaka" charset="0"/>
                <a:cs typeface="Osaka" charset="0"/>
              </a:rPr>
            </a:br>
            <a:br>
              <a:rPr lang="en-US" sz="3200" b="1" dirty="0">
                <a:solidFill>
                  <a:srgbClr val="FFFFFF"/>
                </a:solidFill>
                <a:ea typeface="Osaka" charset="0"/>
                <a:cs typeface="Osaka" charset="0"/>
              </a:rPr>
            </a:br>
            <a:r>
              <a:rPr lang="en-US" sz="3200" b="1" baseline="30000" dirty="0">
                <a:solidFill>
                  <a:srgbClr val="FFFFFF"/>
                </a:solidFill>
                <a:ea typeface="Osaka" charset="0"/>
                <a:cs typeface="Osaka" charset="0"/>
              </a:rPr>
              <a:t>3</a:t>
            </a:r>
            <a:r>
              <a:rPr lang="en-US" sz="3200" b="1" dirty="0">
                <a:solidFill>
                  <a:srgbClr val="FFFFFF"/>
                </a:solidFill>
                <a:ea typeface="Osaka" charset="0"/>
                <a:cs typeface="Osaka" charset="0"/>
              </a:rPr>
              <a:t>But one who prophesies strengthens others, encourages them, and comforts them (NLT).</a:t>
            </a:r>
          </a:p>
        </p:txBody>
      </p:sp>
      <p:pic>
        <p:nvPicPr>
          <p:cNvPr id="300036" name="Picture 1032" descr="holy-bib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971800" cy="2205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6131" name="Rectangle 2"/>
          <p:cNvSpPr>
            <a:spLocks noGrp="1" noChangeArrowheads="1"/>
          </p:cNvSpPr>
          <p:nvPr>
            <p:ph type="title" idx="4294967295"/>
          </p:nvPr>
        </p:nvSpPr>
        <p:spPr>
          <a:xfrm>
            <a:off x="3048000" y="0"/>
            <a:ext cx="6096000" cy="2209800"/>
          </a:xfrm>
          <a:solidFill>
            <a:srgbClr val="CC3300"/>
          </a:solidFill>
        </p:spPr>
        <p:txBody>
          <a:bodyPr/>
          <a:lstStyle/>
          <a:p>
            <a:pPr marL="736600" indent="-736600" algn="l" eaLnBrk="1" hangingPunct="1">
              <a:lnSpc>
                <a:spcPct val="90000"/>
              </a:lnSpc>
              <a:defRPr/>
            </a:pPr>
            <a:r>
              <a:rPr lang="en-US" sz="3600" dirty="0">
                <a:solidFill>
                  <a:schemeClr val="bg1"/>
                </a:solidFill>
                <a:effectLst>
                  <a:outerShdw blurRad="38100" dist="38100" dir="2700000" algn="tl">
                    <a:srgbClr val="000000"/>
                  </a:outerShdw>
                </a:effectLst>
                <a:cs typeface="+mj-cs"/>
              </a:rPr>
              <a:t>A.	Prophecy is understood by others while tongues is understood only by God (</a:t>
            </a:r>
            <a:r>
              <a:rPr lang="en-US" sz="3600" dirty="0">
                <a:solidFill>
                  <a:schemeClr val="bg1"/>
                </a:solidFill>
                <a:effectLst>
                  <a:outerShdw blurRad="38100" dist="38100" dir="2700000" algn="tl">
                    <a:srgbClr val="000000"/>
                  </a:outerShdw>
                </a:effectLst>
                <a:latin typeface="Arial" charset="0"/>
                <a:ea typeface="Osaka" charset="0"/>
                <a:cs typeface="Osaka" charset="0"/>
              </a:rPr>
              <a:t>1 Cor 14:</a:t>
            </a:r>
            <a:r>
              <a:rPr lang="en-US" sz="3600" dirty="0">
                <a:solidFill>
                  <a:schemeClr val="bg1"/>
                </a:solidFill>
                <a:effectLst>
                  <a:outerShdw blurRad="38100" dist="38100" dir="2700000" algn="tl">
                    <a:srgbClr val="000000"/>
                  </a:outerShdw>
                </a:effectLst>
                <a:cs typeface="+mj-cs"/>
              </a:rPr>
              <a:t>2-3).</a:t>
            </a:r>
            <a:endParaRPr lang="en-US" sz="3600" dirty="0">
              <a:solidFill>
                <a:schemeClr val="tx1"/>
              </a:solidFill>
              <a:latin typeface="Times" pitchFamily="18" charset="0"/>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02082"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02083" name="Rectangle 2"/>
          <p:cNvSpPr>
            <a:spLocks noChangeArrowheads="1"/>
          </p:cNvSpPr>
          <p:nvPr/>
        </p:nvSpPr>
        <p:spPr bwMode="auto">
          <a:xfrm>
            <a:off x="0" y="2286000"/>
            <a:ext cx="9036496"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14288" indent="-14288" algn="ctr">
              <a:lnSpc>
                <a:spcPct val="90000"/>
              </a:lnSpc>
            </a:pPr>
            <a:r>
              <a:rPr lang="en-US" sz="3200" b="1" baseline="30000" dirty="0">
                <a:solidFill>
                  <a:srgbClr val="FFFFFF"/>
                </a:solidFill>
                <a:ea typeface="Osaka" charset="0"/>
                <a:cs typeface="Osaka" charset="0"/>
              </a:rPr>
              <a:t>4</a:t>
            </a:r>
            <a:r>
              <a:rPr lang="en-US" sz="3200" b="1" dirty="0">
                <a:solidFill>
                  <a:srgbClr val="FFFFFF"/>
                </a:solidFill>
                <a:ea typeface="Osaka" charset="0"/>
                <a:cs typeface="Osaka" charset="0"/>
              </a:rPr>
              <a:t>A person who speaks in tongues </a:t>
            </a:r>
            <a:r>
              <a:rPr lang="en-US" sz="3200" b="1" dirty="0">
                <a:solidFill>
                  <a:srgbClr val="FFFF00"/>
                </a:solidFill>
                <a:ea typeface="Osaka" charset="0"/>
                <a:cs typeface="Osaka" charset="0"/>
              </a:rPr>
              <a:t>is strengthened personally</a:t>
            </a:r>
            <a:r>
              <a:rPr lang="en-US" sz="3200" b="1" dirty="0">
                <a:solidFill>
                  <a:srgbClr val="FFFFFF"/>
                </a:solidFill>
                <a:ea typeface="Osaka" charset="0"/>
                <a:cs typeface="Osaka" charset="0"/>
              </a:rPr>
              <a:t>, but one who speaks a word of prophecy strengthens the entire church.</a:t>
            </a:r>
            <a:br>
              <a:rPr lang="en-US" sz="3200" b="1" baseline="30000" dirty="0">
                <a:solidFill>
                  <a:srgbClr val="FFFFFF"/>
                </a:solidFill>
                <a:ea typeface="Osaka" charset="0"/>
                <a:cs typeface="Osaka" charset="0"/>
              </a:rPr>
            </a:br>
            <a:r>
              <a:rPr lang="en-US" sz="3200" b="1" baseline="30000" dirty="0">
                <a:solidFill>
                  <a:srgbClr val="FFFFFF"/>
                </a:solidFill>
                <a:ea typeface="Osaka" charset="0"/>
                <a:cs typeface="Osaka" charset="0"/>
              </a:rPr>
              <a:t>5</a:t>
            </a:r>
            <a:r>
              <a:rPr lang="en-US" sz="3200" b="1" dirty="0">
                <a:solidFill>
                  <a:srgbClr val="FFFFFF"/>
                </a:solidFill>
                <a:ea typeface="Osaka" charset="0"/>
                <a:cs typeface="Osaka" charset="0"/>
              </a:rPr>
              <a:t>I wish you could all speak in tongues, but even more I wish you could all prophesy. For prophecy is greater than speaking in tongues, unless someone interprets what you are saying so that the whole church will be strengthened (NLT).</a:t>
            </a:r>
          </a:p>
        </p:txBody>
      </p:sp>
      <p:pic>
        <p:nvPicPr>
          <p:cNvPr id="302084" name="Picture 1029" descr="holy-bib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971800" cy="2205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26" name="Rectangle 2"/>
          <p:cNvSpPr>
            <a:spLocks noGrp="1" noChangeArrowheads="1"/>
          </p:cNvSpPr>
          <p:nvPr>
            <p:ph type="title" idx="4294967295"/>
          </p:nvPr>
        </p:nvSpPr>
        <p:spPr>
          <a:xfrm>
            <a:off x="3048000" y="0"/>
            <a:ext cx="6096000" cy="2209800"/>
          </a:xfrm>
          <a:solidFill>
            <a:schemeClr val="accent2"/>
          </a:solidFill>
        </p:spPr>
        <p:txBody>
          <a:bodyPr/>
          <a:lstStyle/>
          <a:p>
            <a:pPr marL="736600" indent="-736600" algn="l" eaLnBrk="1" hangingPunct="1">
              <a:lnSpc>
                <a:spcPct val="90000"/>
              </a:lnSpc>
              <a:defRPr/>
            </a:pPr>
            <a:r>
              <a:rPr lang="en-US" sz="3600" dirty="0">
                <a:solidFill>
                  <a:schemeClr val="bg1"/>
                </a:solidFill>
                <a:effectLst>
                  <a:outerShdw blurRad="38100" dist="38100" dir="2700000" algn="tl">
                    <a:srgbClr val="000000"/>
                  </a:outerShdw>
                </a:effectLst>
                <a:latin typeface="Arial" charset="0"/>
                <a:ea typeface="Osaka" charset="0"/>
                <a:cs typeface="Osaka" charset="0"/>
              </a:rPr>
              <a:t>B.	Prophecy edifies the church while tongues only edifies the speaker (1 Cor 14:4-5).</a:t>
            </a:r>
            <a:endParaRPr lang="en-US" sz="3600" dirty="0">
              <a:solidFill>
                <a:schemeClr val="bg1"/>
              </a:solidFill>
              <a:latin typeface="Arial" charset="0"/>
              <a:ea typeface="Osaka" charset="0"/>
              <a:cs typeface="Osaka"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2"/>
          <p:cNvSpPr>
            <a:spLocks noChangeArrowheads="1"/>
          </p:cNvSpPr>
          <p:nvPr/>
        </p:nvSpPr>
        <p:spPr bwMode="auto">
          <a:xfrm>
            <a:off x="0" y="0"/>
            <a:ext cx="9180512" cy="6885384"/>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04130" name="Rectangle 2"/>
          <p:cNvSpPr>
            <a:spLocks noGrp="1" noChangeArrowheads="1"/>
          </p:cNvSpPr>
          <p:nvPr>
            <p:ph type="title" idx="4294967295"/>
          </p:nvPr>
        </p:nvSpPr>
        <p:spPr>
          <a:xfrm>
            <a:off x="35496" y="274638"/>
            <a:ext cx="9073008" cy="1143000"/>
          </a:xfrm>
        </p:spPr>
        <p:txBody>
          <a:bodyPr/>
          <a:lstStyle/>
          <a:p>
            <a:pPr marL="628650" indent="-628650" algn="l" eaLnBrk="1" hangingPunct="1"/>
            <a:r>
              <a:rPr lang="en-US" sz="4000" b="1" dirty="0">
                <a:solidFill>
                  <a:schemeClr val="bg1"/>
                </a:solidFill>
                <a:latin typeface="Arial" charset="0"/>
                <a:ea typeface="ＭＳ Ｐゴシック" charset="0"/>
              </a:rPr>
              <a:t>II. </a:t>
            </a:r>
            <a:r>
              <a:rPr lang="en-US" sz="4000" b="1" dirty="0" err="1">
                <a:solidFill>
                  <a:schemeClr val="bg1"/>
                </a:solidFill>
                <a:latin typeface="Arial" charset="0"/>
                <a:ea typeface="ＭＳ Ｐゴシック" charset="0"/>
              </a:rPr>
              <a:t>Uninterpreted</a:t>
            </a:r>
            <a:r>
              <a:rPr lang="en-US" sz="4000" b="1" dirty="0">
                <a:solidFill>
                  <a:schemeClr val="bg1"/>
                </a:solidFill>
                <a:latin typeface="Arial" charset="0"/>
                <a:ea typeface="ＭＳ Ｐゴシック" charset="0"/>
              </a:rPr>
              <a:t> tongues are </a:t>
            </a:r>
            <a:r>
              <a:rPr lang="en-US" sz="4000" b="1" dirty="0">
                <a:solidFill>
                  <a:srgbClr val="FFFF00"/>
                </a:solidFill>
                <a:latin typeface="Arial" charset="0"/>
                <a:ea typeface="ＭＳ Ｐゴシック" charset="0"/>
              </a:rPr>
              <a:t>incomprehensible</a:t>
            </a:r>
            <a:r>
              <a:rPr lang="en-US" sz="4000" b="1" dirty="0">
                <a:solidFill>
                  <a:schemeClr val="bg1"/>
                </a:solidFill>
                <a:latin typeface="Arial" charset="0"/>
                <a:ea typeface="ＭＳ Ｐゴシック" charset="0"/>
              </a:rPr>
              <a:t> (</a:t>
            </a:r>
            <a:r>
              <a:rPr lang="en-US" sz="4000" b="1" dirty="0">
                <a:solidFill>
                  <a:schemeClr val="bg1"/>
                </a:solidFill>
                <a:effectLst>
                  <a:outerShdw blurRad="38100" dist="38100" dir="2700000" algn="tl">
                    <a:srgbClr val="000000"/>
                  </a:outerShdw>
                </a:effectLst>
                <a:latin typeface="Arial" charset="0"/>
                <a:ea typeface="Osaka" charset="0"/>
                <a:cs typeface="Osaka" charset="0"/>
              </a:rPr>
              <a:t>1 Cor 14:</a:t>
            </a:r>
            <a:r>
              <a:rPr lang="en-US" sz="4000" b="1" dirty="0">
                <a:solidFill>
                  <a:schemeClr val="bg1"/>
                </a:solidFill>
                <a:latin typeface="Arial" charset="0"/>
                <a:ea typeface="ＭＳ Ｐゴシック" charset="0"/>
              </a:rPr>
              <a:t>6-19)</a:t>
            </a:r>
            <a:endParaRPr lang="en-US" sz="4000" b="1" dirty="0">
              <a:latin typeface="Arial" charset="0"/>
              <a:ea typeface="ＭＳ Ｐゴシック" charset="0"/>
            </a:endParaRPr>
          </a:p>
        </p:txBody>
      </p:sp>
      <p:sp>
        <p:nvSpPr>
          <p:cNvPr id="304131"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pic>
        <p:nvPicPr>
          <p:cNvPr id="304132" name="Picture 7" descr="tonguesdebstowa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800" y="2133600"/>
            <a:ext cx="5513388" cy="413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Title 1"/>
          <p:cNvSpPr>
            <a:spLocks noGrp="1"/>
          </p:cNvSpPr>
          <p:nvPr>
            <p:ph type="title"/>
          </p:nvPr>
        </p:nvSpPr>
        <p:spPr>
          <a:xfrm>
            <a:off x="0" y="-30163"/>
            <a:ext cx="9144000" cy="1443038"/>
          </a:xfrm>
          <a:solidFill>
            <a:schemeClr val="tx2"/>
          </a:solidFill>
        </p:spPr>
        <p:txBody>
          <a:bodyPr anchor="t"/>
          <a:lstStyle/>
          <a:p>
            <a:pPr algn="ctr" eaLnBrk="1" hangingPunct="1"/>
            <a:r>
              <a:rPr lang="en-US" b="1" dirty="0">
                <a:solidFill>
                  <a:srgbClr val="FFFFFF"/>
                </a:solidFill>
                <a:latin typeface="Candara" charset="0"/>
              </a:rPr>
              <a:t>Tongues benefit no one unless they reveal God</a:t>
            </a:r>
            <a:r>
              <a:rPr lang="uk-UA" b="1" dirty="0">
                <a:solidFill>
                  <a:srgbClr val="FFFFFF"/>
                </a:solidFill>
                <a:latin typeface="Candara" charset="0"/>
              </a:rPr>
              <a:t>'</a:t>
            </a:r>
            <a:r>
              <a:rPr lang="en-US" b="1" dirty="0">
                <a:solidFill>
                  <a:srgbClr val="FFFFFF"/>
                </a:solidFill>
                <a:latin typeface="Candara" charset="0"/>
              </a:rPr>
              <a:t>s will (1 Cor. 14:6 </a:t>
            </a:r>
            <a:r>
              <a:rPr lang="en-US" sz="3200" b="1" dirty="0">
                <a:solidFill>
                  <a:srgbClr val="FFFFFF"/>
                </a:solidFill>
                <a:latin typeface="Candara" charset="0"/>
              </a:rPr>
              <a:t>NAU</a:t>
            </a:r>
            <a:r>
              <a:rPr lang="en-US" b="1" dirty="0">
                <a:solidFill>
                  <a:srgbClr val="FFFFFF"/>
                </a:solidFill>
                <a:latin typeface="Candara" charset="0"/>
              </a:rPr>
              <a:t>)</a:t>
            </a:r>
          </a:p>
        </p:txBody>
      </p:sp>
      <p:sp>
        <p:nvSpPr>
          <p:cNvPr id="3" name="Content Placeholder 2"/>
          <p:cNvSpPr>
            <a:spLocks noGrp="1"/>
          </p:cNvSpPr>
          <p:nvPr>
            <p:ph sz="quarter" idx="13"/>
          </p:nvPr>
        </p:nvSpPr>
        <p:spPr>
          <a:xfrm>
            <a:off x="0" y="1628775"/>
            <a:ext cx="9144000" cy="5054600"/>
          </a:xfrm>
        </p:spPr>
        <p:txBody>
          <a:bodyPr>
            <a:noAutofit/>
          </a:bodyPr>
          <a:lstStyle/>
          <a:p>
            <a:pPr marL="0" indent="0" eaLnBrk="1" fontAlgn="auto" hangingPunct="1">
              <a:spcAft>
                <a:spcPts val="0"/>
              </a:spcAft>
              <a:buFont typeface="Arial" pitchFamily="34" charset="0"/>
              <a:buNone/>
              <a:defRPr/>
            </a:pPr>
            <a:r>
              <a:rPr lang="en-US" sz="3600" b="1" dirty="0">
                <a:ea typeface="+mn-ea"/>
              </a:rPr>
              <a:t>6 </a:t>
            </a:r>
            <a:r>
              <a:rPr lang="en-US" sz="3600" dirty="0">
                <a:ea typeface="+mn-ea"/>
              </a:rPr>
              <a:t>But now, brethren, if I come to you speaking in tongues, what will I profit you unless I speak to you either by way of revelation or of knowledge or of prophecy or of teaching?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Title 1"/>
          <p:cNvSpPr>
            <a:spLocks noGrp="1"/>
          </p:cNvSpPr>
          <p:nvPr>
            <p:ph type="title"/>
          </p:nvPr>
        </p:nvSpPr>
        <p:spPr>
          <a:xfrm>
            <a:off x="0" y="-171450"/>
            <a:ext cx="9144000" cy="1800225"/>
          </a:xfrm>
          <a:solidFill>
            <a:schemeClr val="tx2"/>
          </a:solidFill>
        </p:spPr>
        <p:txBody>
          <a:bodyPr/>
          <a:lstStyle/>
          <a:p>
            <a:pPr algn="ctr" eaLnBrk="1" hangingPunct="1"/>
            <a:r>
              <a:rPr lang="en-US" b="1" dirty="0">
                <a:solidFill>
                  <a:srgbClr val="FFFFFF"/>
                </a:solidFill>
                <a:latin typeface="Candara" charset="0"/>
              </a:rPr>
              <a:t>Tongues without interpretation don</a:t>
            </a:r>
            <a:r>
              <a:rPr lang="uk-UA" b="1" dirty="0">
                <a:solidFill>
                  <a:srgbClr val="FFFFFF"/>
                </a:solidFill>
                <a:latin typeface="Candara" charset="0"/>
              </a:rPr>
              <a:t>'</a:t>
            </a:r>
            <a:r>
              <a:rPr lang="en-US" b="1" dirty="0">
                <a:solidFill>
                  <a:srgbClr val="FFFFFF"/>
                </a:solidFill>
                <a:latin typeface="Candara" charset="0"/>
              </a:rPr>
              <a:t>t communicate like musical instruments that don</a:t>
            </a:r>
            <a:r>
              <a:rPr lang="uk-UA" b="1" dirty="0">
                <a:solidFill>
                  <a:srgbClr val="FFFFFF"/>
                </a:solidFill>
                <a:latin typeface="Candara" charset="0"/>
              </a:rPr>
              <a:t>'</a:t>
            </a:r>
            <a:r>
              <a:rPr lang="en-US" b="1" dirty="0">
                <a:solidFill>
                  <a:srgbClr val="FFFFFF"/>
                </a:solidFill>
                <a:latin typeface="Candara" charset="0"/>
              </a:rPr>
              <a:t>t distinguish notes (14:7-9 NAU).</a:t>
            </a:r>
          </a:p>
        </p:txBody>
      </p:sp>
      <p:sp>
        <p:nvSpPr>
          <p:cNvPr id="3" name="Content Placeholder 2"/>
          <p:cNvSpPr>
            <a:spLocks noGrp="1"/>
          </p:cNvSpPr>
          <p:nvPr>
            <p:ph sz="quarter" idx="13"/>
          </p:nvPr>
        </p:nvSpPr>
        <p:spPr>
          <a:xfrm>
            <a:off x="0" y="1628775"/>
            <a:ext cx="9144000" cy="5256213"/>
          </a:xfrm>
        </p:spPr>
        <p:txBody>
          <a:bodyPr>
            <a:noAutofit/>
          </a:bodyPr>
          <a:lstStyle/>
          <a:p>
            <a:pPr marL="0" indent="0" eaLnBrk="1" fontAlgn="auto" hangingPunct="1">
              <a:spcAft>
                <a:spcPts val="0"/>
              </a:spcAft>
              <a:buFont typeface="Arial" pitchFamily="34" charset="0"/>
              <a:buNone/>
              <a:defRPr/>
            </a:pPr>
            <a:r>
              <a:rPr lang="en-US" sz="3600" b="1" dirty="0">
                <a:ea typeface="+mn-ea"/>
              </a:rPr>
              <a:t>7 </a:t>
            </a:r>
            <a:r>
              <a:rPr lang="en-US" sz="3600" dirty="0">
                <a:ea typeface="+mn-ea"/>
              </a:rPr>
              <a:t>Yet </a:t>
            </a:r>
            <a:r>
              <a:rPr lang="en-US" sz="3600" i="1" dirty="0">
                <a:ea typeface="+mn-ea"/>
              </a:rPr>
              <a:t>even</a:t>
            </a:r>
            <a:r>
              <a:rPr lang="en-US" sz="3600" dirty="0">
                <a:ea typeface="+mn-ea"/>
              </a:rPr>
              <a:t> lifeless things, either flute or harp…if they do not produce a distinction in the tones, how will it be known what is played on the flute or on the harp? </a:t>
            </a:r>
            <a:r>
              <a:rPr lang="en-US" sz="3600" b="1" dirty="0">
                <a:ea typeface="+mn-ea"/>
              </a:rPr>
              <a:t>8 </a:t>
            </a:r>
            <a:r>
              <a:rPr lang="en-US" sz="3600" dirty="0">
                <a:ea typeface="+mn-ea"/>
              </a:rPr>
              <a:t>For if the bugle produces an indistinct sound, who will prepare himself for battle? </a:t>
            </a:r>
            <a:r>
              <a:rPr lang="en-US" sz="3600" b="1" dirty="0">
                <a:ea typeface="+mn-ea"/>
              </a:rPr>
              <a:t>9 </a:t>
            </a:r>
            <a:r>
              <a:rPr lang="en-US" sz="3600" dirty="0">
                <a:ea typeface="+mn-ea"/>
              </a:rPr>
              <a:t>So also you, unless you utter by the tongue speech that is clear, how will it be known what is spoken? For you will be speaking into the air.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Title 1"/>
          <p:cNvSpPr>
            <a:spLocks noGrp="1"/>
          </p:cNvSpPr>
          <p:nvPr>
            <p:ph type="title"/>
          </p:nvPr>
        </p:nvSpPr>
        <p:spPr>
          <a:xfrm>
            <a:off x="0" y="-61913"/>
            <a:ext cx="9144000" cy="1258888"/>
          </a:xfrm>
          <a:solidFill>
            <a:schemeClr val="tx2"/>
          </a:solidFill>
        </p:spPr>
        <p:txBody>
          <a:bodyPr/>
          <a:lstStyle/>
          <a:p>
            <a:pPr algn="ctr" eaLnBrk="1" hangingPunct="1"/>
            <a:r>
              <a:rPr lang="en-US" b="1">
                <a:solidFill>
                  <a:srgbClr val="FFFFFF"/>
                </a:solidFill>
                <a:latin typeface="Candara" charset="0"/>
              </a:rPr>
              <a:t>Emphasize intelligible gifts more than uninterpreted tongues (14:10-12 NAU)</a:t>
            </a:r>
          </a:p>
        </p:txBody>
      </p:sp>
      <p:sp>
        <p:nvSpPr>
          <p:cNvPr id="3" name="Content Placeholder 2"/>
          <p:cNvSpPr>
            <a:spLocks noGrp="1"/>
          </p:cNvSpPr>
          <p:nvPr>
            <p:ph sz="quarter" idx="13"/>
          </p:nvPr>
        </p:nvSpPr>
        <p:spPr>
          <a:xfrm>
            <a:off x="0" y="1341438"/>
            <a:ext cx="9144000" cy="4983162"/>
          </a:xfrm>
        </p:spPr>
        <p:txBody>
          <a:bodyPr>
            <a:noAutofit/>
          </a:bodyPr>
          <a:lstStyle/>
          <a:p>
            <a:pPr marL="0" indent="0" eaLnBrk="1" fontAlgn="auto" hangingPunct="1">
              <a:spcAft>
                <a:spcPts val="0"/>
              </a:spcAft>
              <a:buFont typeface="Arial" pitchFamily="34" charset="0"/>
              <a:buNone/>
              <a:defRPr/>
            </a:pPr>
            <a:r>
              <a:rPr lang="en-US" sz="3600" b="1" dirty="0">
                <a:ea typeface="+mn-ea"/>
              </a:rPr>
              <a:t>10 </a:t>
            </a:r>
            <a:r>
              <a:rPr lang="en-US" sz="3600" dirty="0">
                <a:ea typeface="+mn-ea"/>
              </a:rPr>
              <a:t>There are, perhaps, a great many kinds of languages in the world, and no </a:t>
            </a:r>
            <a:r>
              <a:rPr lang="en-US" sz="3600" i="1" dirty="0">
                <a:ea typeface="+mn-ea"/>
              </a:rPr>
              <a:t>kind</a:t>
            </a:r>
            <a:r>
              <a:rPr lang="en-US" sz="3600" dirty="0">
                <a:ea typeface="+mn-ea"/>
              </a:rPr>
              <a:t> is without meaning. </a:t>
            </a:r>
            <a:r>
              <a:rPr lang="en-US" sz="3600" b="1" dirty="0">
                <a:ea typeface="+mn-ea"/>
              </a:rPr>
              <a:t>11 </a:t>
            </a:r>
            <a:r>
              <a:rPr lang="en-US" sz="3600" dirty="0">
                <a:ea typeface="+mn-ea"/>
              </a:rPr>
              <a:t>If then I do not know the meaning of the language, I will be to the one who speaks a barbarian, and the one who speaks will be a barbarian to me. </a:t>
            </a:r>
            <a:r>
              <a:rPr lang="en-US" sz="3600" b="1" dirty="0">
                <a:ea typeface="+mn-ea"/>
              </a:rPr>
              <a:t>12 </a:t>
            </a:r>
            <a:r>
              <a:rPr lang="en-US" sz="3600" dirty="0">
                <a:ea typeface="+mn-ea"/>
              </a:rPr>
              <a:t>So also you, since you are zealous of spiritual </a:t>
            </a:r>
            <a:r>
              <a:rPr lang="en-US" sz="3600" i="1" dirty="0">
                <a:ea typeface="+mn-ea"/>
              </a:rPr>
              <a:t>gifts</a:t>
            </a:r>
            <a:r>
              <a:rPr lang="en-US" sz="3600" dirty="0">
                <a:ea typeface="+mn-ea"/>
              </a:rPr>
              <a:t>, seek to abound for the edification of the church.</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Title 1"/>
          <p:cNvSpPr>
            <a:spLocks noGrp="1"/>
          </p:cNvSpPr>
          <p:nvPr>
            <p:ph type="title"/>
          </p:nvPr>
        </p:nvSpPr>
        <p:spPr>
          <a:xfrm>
            <a:off x="0" y="0"/>
            <a:ext cx="9144000" cy="1844675"/>
          </a:xfrm>
          <a:solidFill>
            <a:schemeClr val="tx2"/>
          </a:solidFill>
        </p:spPr>
        <p:txBody>
          <a:bodyPr anchor="t"/>
          <a:lstStyle/>
          <a:p>
            <a:pPr algn="ctr" eaLnBrk="1" hangingPunct="1"/>
            <a:r>
              <a:rPr lang="en-US" b="1" dirty="0">
                <a:solidFill>
                  <a:srgbClr val="FFFFFF"/>
                </a:solidFill>
                <a:latin typeface="Candara" charset="0"/>
              </a:rPr>
              <a:t>Prayer and singing are superior only when understood because this edifies people </a:t>
            </a:r>
            <a:br>
              <a:rPr lang="en-US" b="1" dirty="0">
                <a:solidFill>
                  <a:srgbClr val="FFFFFF"/>
                </a:solidFill>
                <a:latin typeface="Candara" charset="0"/>
              </a:rPr>
            </a:br>
            <a:r>
              <a:rPr lang="en-US" b="1" dirty="0">
                <a:solidFill>
                  <a:srgbClr val="FFFFFF"/>
                </a:solidFill>
                <a:latin typeface="Candara" charset="0"/>
              </a:rPr>
              <a:t>(14:13-17 NAU)</a:t>
            </a:r>
          </a:p>
        </p:txBody>
      </p:sp>
      <p:sp>
        <p:nvSpPr>
          <p:cNvPr id="3" name="Content Placeholder 2"/>
          <p:cNvSpPr>
            <a:spLocks noGrp="1"/>
          </p:cNvSpPr>
          <p:nvPr>
            <p:ph sz="quarter" idx="13"/>
          </p:nvPr>
        </p:nvSpPr>
        <p:spPr>
          <a:xfrm>
            <a:off x="0" y="2082800"/>
            <a:ext cx="9144000" cy="6099175"/>
          </a:xfrm>
        </p:spPr>
        <p:txBody>
          <a:bodyPr>
            <a:noAutofit/>
          </a:bodyPr>
          <a:lstStyle/>
          <a:p>
            <a:pPr marL="0" indent="0" eaLnBrk="1" fontAlgn="auto" hangingPunct="1">
              <a:spcAft>
                <a:spcPts val="0"/>
              </a:spcAft>
              <a:buFont typeface="Arial" pitchFamily="34" charset="0"/>
              <a:buNone/>
              <a:defRPr/>
            </a:pPr>
            <a:r>
              <a:rPr lang="en-US" sz="3600" b="1" dirty="0">
                <a:ea typeface="+mn-ea"/>
              </a:rPr>
              <a:t>13 </a:t>
            </a:r>
            <a:r>
              <a:rPr lang="en-US" sz="3600" dirty="0">
                <a:ea typeface="+mn-ea"/>
              </a:rPr>
              <a:t>Therefore let one who speaks in a tongue pray that he may interpret. </a:t>
            </a:r>
            <a:r>
              <a:rPr lang="en-US" sz="3600" b="1" dirty="0">
                <a:ea typeface="+mn-ea"/>
              </a:rPr>
              <a:t>14 </a:t>
            </a:r>
            <a:r>
              <a:rPr lang="en-US" sz="3600" dirty="0">
                <a:ea typeface="+mn-ea"/>
              </a:rPr>
              <a:t>For if I pray in a tongue, my spirit prays, but my mind is unfruitful. </a:t>
            </a:r>
            <a:r>
              <a:rPr lang="en-US" sz="3600" b="1" dirty="0">
                <a:ea typeface="+mn-ea"/>
              </a:rPr>
              <a:t>15 </a:t>
            </a:r>
            <a:r>
              <a:rPr lang="en-US" sz="3600" dirty="0">
                <a:ea typeface="+mn-ea"/>
              </a:rPr>
              <a:t>What is </a:t>
            </a:r>
            <a:r>
              <a:rPr lang="en-US" sz="3600" i="1" dirty="0">
                <a:ea typeface="+mn-ea"/>
              </a:rPr>
              <a:t>the outcome</a:t>
            </a:r>
            <a:r>
              <a:rPr lang="en-US" sz="3600" dirty="0">
                <a:ea typeface="+mn-ea"/>
              </a:rPr>
              <a:t> then? I will pray with the spirit and I will pray with the mind also; I will sing with the spirit and I will sing with the mind also.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3850" y="333375"/>
            <a:ext cx="8229600" cy="990600"/>
          </a:xfrm>
          <a:solidFill>
            <a:srgbClr val="000409"/>
          </a:solidFill>
        </p:spPr>
        <p:txBody>
          <a:bodyPr/>
          <a:lstStyle/>
          <a:p>
            <a:pPr eaLnBrk="1" hangingPunct="1">
              <a:defRPr/>
            </a:pPr>
            <a:r>
              <a:rPr lang="en-US" b="1" dirty="0">
                <a:cs typeface="+mj-cs"/>
              </a:rPr>
              <a:t>Are there prophets today?</a:t>
            </a:r>
          </a:p>
        </p:txBody>
      </p:sp>
      <p:sp>
        <p:nvSpPr>
          <p:cNvPr id="245762"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rPr>
              <a:t>20</a:t>
            </a:r>
          </a:p>
        </p:txBody>
      </p:sp>
      <p:pic>
        <p:nvPicPr>
          <p:cNvPr id="245763" name="Picture 6" descr="12 apostl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8275" y="1628775"/>
            <a:ext cx="3378200" cy="5091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3779838" y="1844675"/>
            <a:ext cx="5184775" cy="4608513"/>
          </a:xfrm>
          <a:prstGeom prst="rect">
            <a:avLst/>
          </a:prstGeom>
          <a:noFill/>
          <a:ln>
            <a:noFill/>
          </a:ln>
          <a:effectLst>
            <a:outerShdw blurRad="63500" dist="35921" dir="2700000" algn="ctr" rotWithShape="0">
              <a:srgbClr val="000000">
                <a:alpha val="7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a:lst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9pPr>
          </a:lstStyle>
          <a:p>
            <a:pPr marL="0" indent="0" eaLnBrk="1" hangingPunct="1">
              <a:buClr>
                <a:srgbClr val="00CCFF"/>
              </a:buClr>
              <a:buFont typeface="Wingdings" charset="0"/>
              <a:buNone/>
              <a:defRPr/>
            </a:pPr>
            <a:r>
              <a:rPr lang="en-US" b="1" dirty="0">
                <a:solidFill>
                  <a:srgbClr val="FFFFFF"/>
                </a:solidFill>
                <a:latin typeface="Arial"/>
                <a:ea typeface="ＭＳ Ｐゴシック"/>
              </a:rPr>
              <a:t>God</a:t>
            </a:r>
            <a:r>
              <a:rPr lang="uk-UA" altLang="ja-JP" b="1" dirty="0">
                <a:solidFill>
                  <a:srgbClr val="FFFFFF"/>
                </a:solidFill>
                <a:latin typeface="Arial"/>
                <a:ea typeface="ＭＳ Ｐゴシック"/>
              </a:rPr>
              <a:t>'</a:t>
            </a:r>
            <a:r>
              <a:rPr lang="en-US" b="1" dirty="0">
                <a:solidFill>
                  <a:srgbClr val="FFFFFF"/>
                </a:solidFill>
                <a:latin typeface="Arial"/>
                <a:ea typeface="ＭＳ Ｐゴシック"/>
              </a:rPr>
              <a:t>s household (the church) is:</a:t>
            </a:r>
          </a:p>
          <a:p>
            <a:pPr marL="0" indent="0" eaLnBrk="1" hangingPunct="1">
              <a:buClr>
                <a:srgbClr val="00CCFF"/>
              </a:buClr>
              <a:buFont typeface="Wingdings" charset="0"/>
              <a:buNone/>
              <a:defRPr/>
            </a:pPr>
            <a:endParaRPr lang="en-US" sz="1400" b="1" dirty="0">
              <a:solidFill>
                <a:srgbClr val="FFFFFF"/>
              </a:solidFill>
              <a:latin typeface="Arial"/>
              <a:ea typeface="ＭＳ Ｐゴシック"/>
            </a:endParaRPr>
          </a:p>
          <a:p>
            <a:pPr marL="0" indent="0" eaLnBrk="1" hangingPunct="1">
              <a:buClr>
                <a:srgbClr val="00CCFF"/>
              </a:buClr>
              <a:buFont typeface="Wingdings" charset="0"/>
              <a:buNone/>
              <a:defRPr/>
            </a:pPr>
            <a:r>
              <a:rPr lang="ru-RU" altLang="ja-JP" b="1" dirty="0">
                <a:solidFill>
                  <a:srgbClr val="FFFFFF"/>
                </a:solidFill>
                <a:latin typeface="Arial"/>
                <a:ea typeface="ＭＳ Ｐゴシック"/>
              </a:rPr>
              <a:t>"</a:t>
            </a:r>
            <a:r>
              <a:rPr lang="en-US" b="1" dirty="0">
                <a:solidFill>
                  <a:srgbClr val="FFFF00"/>
                </a:solidFill>
                <a:latin typeface="Arial"/>
                <a:ea typeface="ＭＳ Ｐゴシック"/>
              </a:rPr>
              <a:t>built on the foundation of the apostles and prophets</a:t>
            </a:r>
            <a:r>
              <a:rPr lang="en-US" b="1" dirty="0">
                <a:solidFill>
                  <a:srgbClr val="FFFFFF"/>
                </a:solidFill>
                <a:latin typeface="Arial"/>
                <a:ea typeface="ＭＳ Ｐゴシック"/>
              </a:rPr>
              <a:t>, with Christ Jesus himself as the chief cornerstone</a:t>
            </a:r>
            <a:r>
              <a:rPr lang="ru-RU" altLang="ja-JP" b="1" dirty="0">
                <a:solidFill>
                  <a:srgbClr val="FFFFFF"/>
                </a:solidFill>
                <a:latin typeface="Arial"/>
                <a:ea typeface="ＭＳ Ｐゴシック"/>
              </a:rPr>
              <a:t>"</a:t>
            </a:r>
            <a:r>
              <a:rPr lang="en-US" b="1" dirty="0">
                <a:solidFill>
                  <a:srgbClr val="FFFFFF"/>
                </a:solidFill>
                <a:latin typeface="Arial"/>
                <a:ea typeface="ＭＳ Ｐゴシック"/>
              </a:rPr>
              <a:t> </a:t>
            </a:r>
          </a:p>
          <a:p>
            <a:pPr marL="0" indent="0" algn="r" eaLnBrk="1" hangingPunct="1">
              <a:buClr>
                <a:srgbClr val="00CCFF"/>
              </a:buClr>
              <a:buFont typeface="Wingdings" charset="0"/>
              <a:buNone/>
              <a:defRPr/>
            </a:pPr>
            <a:r>
              <a:rPr lang="en-US" b="1" dirty="0">
                <a:solidFill>
                  <a:srgbClr val="FFFFFF"/>
                </a:solidFill>
                <a:latin typeface="Arial"/>
                <a:ea typeface="ＭＳ Ｐゴシック"/>
              </a:rPr>
              <a:t>(Eph. 2:20)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Title 1"/>
          <p:cNvSpPr>
            <a:spLocks noGrp="1"/>
          </p:cNvSpPr>
          <p:nvPr>
            <p:ph type="title"/>
          </p:nvPr>
        </p:nvSpPr>
        <p:spPr>
          <a:xfrm>
            <a:off x="0" y="0"/>
            <a:ext cx="9144000" cy="1989138"/>
          </a:xfrm>
          <a:solidFill>
            <a:schemeClr val="tx2"/>
          </a:solidFill>
        </p:spPr>
        <p:txBody>
          <a:bodyPr anchor="t"/>
          <a:lstStyle/>
          <a:p>
            <a:pPr algn="ctr" eaLnBrk="1" hangingPunct="1"/>
            <a:r>
              <a:rPr lang="en-US" b="1" dirty="0">
                <a:solidFill>
                  <a:srgbClr val="FFFFFF"/>
                </a:solidFill>
                <a:latin typeface="Candara" charset="0"/>
              </a:rPr>
              <a:t>Prayer and singing are superior only when understood because this edifies people </a:t>
            </a:r>
            <a:br>
              <a:rPr lang="en-US" b="1" dirty="0">
                <a:solidFill>
                  <a:srgbClr val="FFFFFF"/>
                </a:solidFill>
                <a:latin typeface="Candara" charset="0"/>
              </a:rPr>
            </a:br>
            <a:r>
              <a:rPr lang="en-US" b="1" dirty="0">
                <a:solidFill>
                  <a:srgbClr val="FFFFFF"/>
                </a:solidFill>
                <a:latin typeface="Candara" charset="0"/>
              </a:rPr>
              <a:t>(14:13-17 NAU)</a:t>
            </a:r>
          </a:p>
        </p:txBody>
      </p:sp>
      <p:sp>
        <p:nvSpPr>
          <p:cNvPr id="3" name="Content Placeholder 2"/>
          <p:cNvSpPr>
            <a:spLocks noGrp="1"/>
          </p:cNvSpPr>
          <p:nvPr>
            <p:ph sz="quarter" idx="13"/>
          </p:nvPr>
        </p:nvSpPr>
        <p:spPr>
          <a:xfrm>
            <a:off x="0" y="2082800"/>
            <a:ext cx="9144000" cy="4083050"/>
          </a:xfrm>
        </p:spPr>
        <p:txBody>
          <a:bodyPr>
            <a:noAutofit/>
          </a:bodyPr>
          <a:lstStyle/>
          <a:p>
            <a:pPr marL="0" indent="0" eaLnBrk="1" fontAlgn="auto" hangingPunct="1">
              <a:spcAft>
                <a:spcPts val="0"/>
              </a:spcAft>
              <a:buFont typeface="Arial" pitchFamily="34" charset="0"/>
              <a:buNone/>
              <a:defRPr/>
            </a:pPr>
            <a:r>
              <a:rPr lang="en-US" sz="3600" b="1" dirty="0">
                <a:ea typeface="+mn-ea"/>
              </a:rPr>
              <a:t>16 </a:t>
            </a:r>
            <a:r>
              <a:rPr lang="en-US" sz="3600" dirty="0">
                <a:ea typeface="+mn-ea"/>
              </a:rPr>
              <a:t>Otherwise if you bless in the spirit </a:t>
            </a:r>
            <a:r>
              <a:rPr lang="en-US" sz="3600" i="1" dirty="0">
                <a:ea typeface="+mn-ea"/>
              </a:rPr>
              <a:t>only</a:t>
            </a:r>
            <a:r>
              <a:rPr lang="en-US" sz="3600" dirty="0">
                <a:ea typeface="+mn-ea"/>
              </a:rPr>
              <a:t>, how will the one who fills the place of the ungifted say the </a:t>
            </a:r>
            <a:r>
              <a:rPr lang="ru-RU" sz="3600" dirty="0">
                <a:ea typeface="+mn-ea"/>
              </a:rPr>
              <a:t>"</a:t>
            </a:r>
            <a:r>
              <a:rPr lang="en-US" sz="3600" dirty="0">
                <a:ea typeface="+mn-ea"/>
              </a:rPr>
              <a:t>Amen</a:t>
            </a:r>
            <a:r>
              <a:rPr lang="ru-RU" sz="3600" dirty="0">
                <a:ea typeface="+mn-ea"/>
              </a:rPr>
              <a:t>"</a:t>
            </a:r>
            <a:r>
              <a:rPr lang="en-US" sz="3600" dirty="0">
                <a:ea typeface="+mn-ea"/>
              </a:rPr>
              <a:t> at your giving of thanks, since he does not know what you are saying? </a:t>
            </a:r>
            <a:r>
              <a:rPr lang="en-US" sz="3600" b="1" dirty="0">
                <a:ea typeface="+mn-ea"/>
              </a:rPr>
              <a:t>17 </a:t>
            </a:r>
            <a:r>
              <a:rPr lang="en-US" sz="3600" dirty="0">
                <a:ea typeface="+mn-ea"/>
              </a:rPr>
              <a:t>For you are giving thanks well enough, but the other person is not edified.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Title 1"/>
          <p:cNvSpPr>
            <a:spLocks noGrp="1"/>
          </p:cNvSpPr>
          <p:nvPr>
            <p:ph type="title"/>
          </p:nvPr>
        </p:nvSpPr>
        <p:spPr>
          <a:xfrm>
            <a:off x="0" y="0"/>
            <a:ext cx="9144000" cy="1916113"/>
          </a:xfrm>
          <a:solidFill>
            <a:schemeClr val="tx2"/>
          </a:solidFill>
        </p:spPr>
        <p:txBody>
          <a:bodyPr anchor="t"/>
          <a:lstStyle/>
          <a:p>
            <a:pPr algn="ctr" eaLnBrk="1" hangingPunct="1"/>
            <a:r>
              <a:rPr lang="en-US" b="1">
                <a:solidFill>
                  <a:srgbClr val="FFFFFF"/>
                </a:solidFill>
                <a:latin typeface="Candara" charset="0"/>
              </a:rPr>
              <a:t>A little understandable prophecy is better than a lot of incomprehensible tongues (14:18-19 NAU)</a:t>
            </a:r>
          </a:p>
        </p:txBody>
      </p:sp>
      <p:sp>
        <p:nvSpPr>
          <p:cNvPr id="3" name="Content Placeholder 2"/>
          <p:cNvSpPr>
            <a:spLocks noGrp="1"/>
          </p:cNvSpPr>
          <p:nvPr>
            <p:ph sz="quarter" idx="13"/>
          </p:nvPr>
        </p:nvSpPr>
        <p:spPr>
          <a:xfrm>
            <a:off x="0" y="2349500"/>
            <a:ext cx="9144000" cy="4508500"/>
          </a:xfrm>
        </p:spPr>
        <p:txBody>
          <a:bodyPr>
            <a:noAutofit/>
          </a:bodyPr>
          <a:lstStyle/>
          <a:p>
            <a:pPr marL="0" indent="0" eaLnBrk="1" fontAlgn="auto" hangingPunct="1">
              <a:spcAft>
                <a:spcPts val="0"/>
              </a:spcAft>
              <a:buFont typeface="Arial" pitchFamily="34" charset="0"/>
              <a:buNone/>
              <a:defRPr/>
            </a:pPr>
            <a:r>
              <a:rPr lang="en-US" sz="3600" b="1" dirty="0">
                <a:ea typeface="+mn-ea"/>
              </a:rPr>
              <a:t>18 </a:t>
            </a:r>
            <a:r>
              <a:rPr lang="en-US" sz="3600" dirty="0">
                <a:ea typeface="+mn-ea"/>
              </a:rPr>
              <a:t>I thank God, I speak in tongues more than you all; </a:t>
            </a:r>
            <a:r>
              <a:rPr lang="en-US" sz="3600" b="1" dirty="0">
                <a:ea typeface="+mn-ea"/>
              </a:rPr>
              <a:t>19 </a:t>
            </a:r>
            <a:r>
              <a:rPr lang="en-US" sz="3600" dirty="0">
                <a:ea typeface="+mn-ea"/>
              </a:rPr>
              <a:t>however, in the church I desire to speak five words with my mind so that I may instruct others also, rather than ten thousand words in a tongue.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12322" name="Rectangle 2"/>
          <p:cNvSpPr>
            <a:spLocks noGrp="1" noChangeArrowheads="1"/>
          </p:cNvSpPr>
          <p:nvPr>
            <p:ph type="title" idx="4294967295"/>
          </p:nvPr>
        </p:nvSpPr>
        <p:spPr>
          <a:xfrm>
            <a:off x="0" y="116632"/>
            <a:ext cx="9144000" cy="2087562"/>
          </a:xfrm>
        </p:spPr>
        <p:txBody>
          <a:bodyPr anchor="t"/>
          <a:lstStyle/>
          <a:p>
            <a:pPr eaLnBrk="1" hangingPunct="1"/>
            <a:r>
              <a:rPr lang="en-US" b="1" dirty="0">
                <a:solidFill>
                  <a:schemeClr val="bg1"/>
                </a:solidFill>
                <a:latin typeface="Arial" charset="0"/>
                <a:ea typeface="ＭＳ Ｐゴシック" charset="0"/>
              </a:rPr>
              <a:t>III. Prophecy has a superior </a:t>
            </a:r>
            <a:r>
              <a:rPr lang="en-US" b="1" dirty="0">
                <a:solidFill>
                  <a:srgbClr val="FFFF00"/>
                </a:solidFill>
                <a:latin typeface="Arial" charset="0"/>
                <a:ea typeface="ＭＳ Ｐゴシック" charset="0"/>
              </a:rPr>
              <a:t>purpose</a:t>
            </a:r>
            <a:r>
              <a:rPr lang="en-US" b="1" dirty="0">
                <a:solidFill>
                  <a:schemeClr val="bg1"/>
                </a:solidFill>
                <a:latin typeface="Arial" charset="0"/>
                <a:ea typeface="ＭＳ Ｐゴシック" charset="0"/>
              </a:rPr>
              <a:t> and </a:t>
            </a:r>
            <a:r>
              <a:rPr lang="en-US" b="1" dirty="0">
                <a:solidFill>
                  <a:srgbClr val="FFFF00"/>
                </a:solidFill>
                <a:latin typeface="Arial" charset="0"/>
                <a:ea typeface="ＭＳ Ｐゴシック" charset="0"/>
              </a:rPr>
              <a:t>results</a:t>
            </a:r>
            <a:r>
              <a:rPr lang="en-US" b="1" dirty="0">
                <a:solidFill>
                  <a:schemeClr val="bg1"/>
                </a:solidFill>
                <a:latin typeface="Arial" charset="0"/>
                <a:ea typeface="ＭＳ Ｐゴシック" charset="0"/>
              </a:rPr>
              <a:t> </a:t>
            </a:r>
            <a:br>
              <a:rPr lang="en-US" b="1" dirty="0">
                <a:solidFill>
                  <a:schemeClr val="bg1"/>
                </a:solidFill>
                <a:latin typeface="Arial" charset="0"/>
                <a:ea typeface="ＭＳ Ｐゴシック" charset="0"/>
              </a:rPr>
            </a:br>
            <a:r>
              <a:rPr lang="en-US" b="1" dirty="0">
                <a:solidFill>
                  <a:schemeClr val="bg1"/>
                </a:solidFill>
                <a:latin typeface="Arial" charset="0"/>
                <a:ea typeface="ＭＳ Ｐゴシック" charset="0"/>
              </a:rPr>
              <a:t>(1 Cor 12:20-25).</a:t>
            </a:r>
            <a:endParaRPr lang="en-US" b="1" dirty="0">
              <a:latin typeface="Arial" charset="0"/>
              <a:ea typeface="ＭＳ Ｐゴシック" charset="0"/>
            </a:endParaRPr>
          </a:p>
        </p:txBody>
      </p:sp>
      <p:sp>
        <p:nvSpPr>
          <p:cNvPr id="312323"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pic>
        <p:nvPicPr>
          <p:cNvPr id="312324" name="Picture 7" descr="prophecylionART-PB001_450pixels_3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9800" y="2470621"/>
            <a:ext cx="5294313" cy="3622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14370"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130055" name="Rectangle 3"/>
          <p:cNvSpPr>
            <a:spLocks noChangeArrowheads="1"/>
          </p:cNvSpPr>
          <p:nvPr/>
        </p:nvSpPr>
        <p:spPr bwMode="auto">
          <a:xfrm>
            <a:off x="4800600" y="1752600"/>
            <a:ext cx="43434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3200">
                <a:solidFill>
                  <a:srgbClr val="FFFFFF"/>
                </a:solidFill>
                <a:latin typeface="Arial Bold" charset="0"/>
                <a:ea typeface="Osaka" charset="0"/>
                <a:cs typeface="Osaka" charset="0"/>
              </a:rPr>
              <a:t>Far superior is prophecy, for </a:t>
            </a:r>
            <a:r>
              <a:rPr lang="en-US" sz="3200">
                <a:solidFill>
                  <a:srgbClr val="FFFF00"/>
                </a:solidFill>
                <a:latin typeface="Arial Bold" charset="0"/>
                <a:ea typeface="Osaka" charset="0"/>
                <a:cs typeface="Osaka" charset="0"/>
              </a:rPr>
              <a:t>prophecy edifies believers</a:t>
            </a:r>
            <a:r>
              <a:rPr lang="en-US" sz="3200">
                <a:solidFill>
                  <a:srgbClr val="FFFFFF"/>
                </a:solidFill>
                <a:latin typeface="Arial Bold" charset="0"/>
                <a:ea typeface="Osaka" charset="0"/>
                <a:cs typeface="Osaka" charset="0"/>
              </a:rPr>
              <a:t> (22b)</a:t>
            </a:r>
          </a:p>
        </p:txBody>
      </p:sp>
      <p:grpSp>
        <p:nvGrpSpPr>
          <p:cNvPr id="2" name="Group 14"/>
          <p:cNvGrpSpPr>
            <a:grpSpLocks/>
          </p:cNvGrpSpPr>
          <p:nvPr/>
        </p:nvGrpSpPr>
        <p:grpSpPr bwMode="auto">
          <a:xfrm>
            <a:off x="381000" y="1066800"/>
            <a:ext cx="4343400" cy="5791200"/>
            <a:chOff x="240" y="672"/>
            <a:chExt cx="2736" cy="3648"/>
          </a:xfrm>
        </p:grpSpPr>
        <p:pic>
          <p:nvPicPr>
            <p:cNvPr id="314374" name="Picture 9" descr="tongues-pentecost"/>
            <p:cNvPicPr>
              <a:picLocks noChangeAspect="1" noChangeArrowheads="1"/>
            </p:cNvPicPr>
            <p:nvPr/>
          </p:nvPicPr>
          <p:blipFill>
            <a:blip r:embed="rId3" cstate="screen">
              <a:lum bright="-18000"/>
              <a:extLst>
                <a:ext uri="{28A0092B-C50C-407E-A947-70E740481C1C}">
                  <a14:useLocalDpi xmlns:a14="http://schemas.microsoft.com/office/drawing/2010/main"/>
                </a:ext>
              </a:extLst>
            </a:blip>
            <a:srcRect/>
            <a:stretch>
              <a:fillRect/>
            </a:stretch>
          </p:blipFill>
          <p:spPr bwMode="auto">
            <a:xfrm>
              <a:off x="576" y="672"/>
              <a:ext cx="2256" cy="23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4375" name="Rectangle 3"/>
            <p:cNvSpPr>
              <a:spLocks noChangeArrowheads="1"/>
            </p:cNvSpPr>
            <p:nvPr/>
          </p:nvSpPr>
          <p:spPr bwMode="auto">
            <a:xfrm>
              <a:off x="240" y="2928"/>
              <a:ext cx="2736" cy="13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3200" dirty="0">
                  <a:solidFill>
                    <a:srgbClr val="FFFF00"/>
                  </a:solidFill>
                  <a:latin typeface="Arial Bold" charset="0"/>
                  <a:ea typeface="Osaka" charset="0"/>
                  <a:cs typeface="Osaka" charset="0"/>
                </a:rPr>
                <a:t>Tongues</a:t>
              </a:r>
              <a:r>
                <a:rPr lang="en-US" sz="3200" dirty="0">
                  <a:solidFill>
                    <a:srgbClr val="FFFFFF"/>
                  </a:solidFill>
                  <a:latin typeface="Arial Bold" charset="0"/>
                  <a:ea typeface="Osaka" charset="0"/>
                  <a:cs typeface="Osaka" charset="0"/>
                </a:rPr>
                <a:t> </a:t>
              </a:r>
              <a:r>
                <a:rPr lang="en-US" sz="3200" dirty="0">
                  <a:solidFill>
                    <a:srgbClr val="FFFF00"/>
                  </a:solidFill>
                  <a:latin typeface="Arial Bold" charset="0"/>
                  <a:ea typeface="Osaka" charset="0"/>
                  <a:cs typeface="Osaka" charset="0"/>
                </a:rPr>
                <a:t>authenticate</a:t>
              </a:r>
              <a:r>
                <a:rPr lang="en-US" sz="3200" dirty="0">
                  <a:solidFill>
                    <a:srgbClr val="FFFFFF"/>
                  </a:solidFill>
                  <a:latin typeface="Arial Bold" charset="0"/>
                  <a:ea typeface="Osaka" charset="0"/>
                  <a:cs typeface="Osaka" charset="0"/>
                </a:rPr>
                <a:t> God</a:t>
              </a:r>
              <a:r>
                <a:rPr lang="uk-UA" sz="3200" dirty="0">
                  <a:solidFill>
                    <a:srgbClr val="FFFFFF"/>
                  </a:solidFill>
                  <a:latin typeface="Arial Bold" charset="0"/>
                  <a:ea typeface="Osaka" charset="0"/>
                  <a:cs typeface="Osaka" charset="0"/>
                </a:rPr>
                <a:t>'</a:t>
              </a:r>
              <a:r>
                <a:rPr lang="en-US" sz="3200" dirty="0">
                  <a:solidFill>
                    <a:srgbClr val="FFFFFF"/>
                  </a:solidFill>
                  <a:latin typeface="Arial Bold" charset="0"/>
                  <a:ea typeface="Osaka" charset="0"/>
                  <a:cs typeface="Osaka" charset="0"/>
                </a:rPr>
                <a:t>s work </a:t>
              </a:r>
              <a:r>
                <a:rPr lang="en-US" sz="3200" dirty="0">
                  <a:solidFill>
                    <a:srgbClr val="FFFF00"/>
                  </a:solidFill>
                  <a:latin typeface="Arial Bold" charset="0"/>
                  <a:ea typeface="Osaka" charset="0"/>
                  <a:cs typeface="Osaka" charset="0"/>
                </a:rPr>
                <a:t>to unbelievers</a:t>
              </a:r>
              <a:r>
                <a:rPr lang="en-US" sz="3200" dirty="0">
                  <a:solidFill>
                    <a:srgbClr val="FFFFFF"/>
                  </a:solidFill>
                  <a:latin typeface="Arial Bold" charset="0"/>
                  <a:ea typeface="Osaka" charset="0"/>
                  <a:cs typeface="Osaka" charset="0"/>
                </a:rPr>
                <a:t> (21-22a)</a:t>
              </a:r>
            </a:p>
          </p:txBody>
        </p:sp>
      </p:grpSp>
      <p:sp>
        <p:nvSpPr>
          <p:cNvPr id="130051" name="Rectangle 2"/>
          <p:cNvSpPr>
            <a:spLocks noGrp="1" noChangeArrowheads="1"/>
          </p:cNvSpPr>
          <p:nvPr>
            <p:ph type="title" idx="4294967295"/>
          </p:nvPr>
        </p:nvSpPr>
        <p:spPr>
          <a:xfrm>
            <a:off x="685800" y="228600"/>
            <a:ext cx="7772400" cy="1143000"/>
          </a:xfrm>
          <a:extLs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pPr eaLnBrk="1" hangingPunct="1">
              <a:defRPr/>
            </a:pPr>
            <a:r>
              <a:rPr lang="en-US">
                <a:solidFill>
                  <a:schemeClr val="bg1"/>
                </a:solidFill>
                <a:cs typeface="+mj-cs"/>
              </a:rPr>
              <a:t>A. Prophecy has a superior </a:t>
            </a:r>
            <a:r>
              <a:rPr lang="en-US">
                <a:solidFill>
                  <a:srgbClr val="FFFF00"/>
                </a:solidFill>
                <a:cs typeface="+mj-cs"/>
              </a:rPr>
              <a:t>purpose</a:t>
            </a:r>
            <a:r>
              <a:rPr lang="en-US">
                <a:solidFill>
                  <a:schemeClr val="bg1"/>
                </a:solidFill>
                <a:cs typeface="+mj-cs"/>
              </a:rPr>
              <a:t> (20-22).</a:t>
            </a:r>
            <a:endParaRPr lang="en-US">
              <a:solidFill>
                <a:schemeClr val="tx1"/>
              </a:solidFill>
              <a:latin typeface="Times" pitchFamily="18" charset="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0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6418"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16419"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258052" name="Rectangle 3"/>
          <p:cNvSpPr>
            <a:spLocks noChangeArrowheads="1"/>
          </p:cNvSpPr>
          <p:nvPr/>
        </p:nvSpPr>
        <p:spPr bwMode="auto">
          <a:xfrm>
            <a:off x="4800600" y="1752600"/>
            <a:ext cx="43434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3200">
                <a:solidFill>
                  <a:srgbClr val="FFFFFF"/>
                </a:solidFill>
                <a:latin typeface="Arial Bold" charset="0"/>
                <a:ea typeface="Osaka" charset="0"/>
                <a:cs typeface="Osaka" charset="0"/>
              </a:rPr>
              <a:t>Far superior is prophecy, for </a:t>
            </a:r>
            <a:r>
              <a:rPr lang="en-US" sz="3200">
                <a:solidFill>
                  <a:srgbClr val="FFFF00"/>
                </a:solidFill>
                <a:latin typeface="Arial Bold" charset="0"/>
                <a:ea typeface="Osaka" charset="0"/>
                <a:cs typeface="Osaka" charset="0"/>
              </a:rPr>
              <a:t>prophecy edifies believers</a:t>
            </a:r>
            <a:r>
              <a:rPr lang="en-US" sz="3200">
                <a:solidFill>
                  <a:srgbClr val="FFFFFF"/>
                </a:solidFill>
                <a:latin typeface="Arial Bold" charset="0"/>
                <a:ea typeface="Osaka" charset="0"/>
                <a:cs typeface="Osaka" charset="0"/>
              </a:rPr>
              <a:t> (22b)</a:t>
            </a:r>
          </a:p>
        </p:txBody>
      </p:sp>
      <p:grpSp>
        <p:nvGrpSpPr>
          <p:cNvPr id="2" name="Group 5"/>
          <p:cNvGrpSpPr>
            <a:grpSpLocks/>
          </p:cNvGrpSpPr>
          <p:nvPr/>
        </p:nvGrpSpPr>
        <p:grpSpPr bwMode="auto">
          <a:xfrm>
            <a:off x="381000" y="1066800"/>
            <a:ext cx="4343400" cy="5791200"/>
            <a:chOff x="240" y="672"/>
            <a:chExt cx="2736" cy="3648"/>
          </a:xfrm>
        </p:grpSpPr>
        <p:pic>
          <p:nvPicPr>
            <p:cNvPr id="316423" name="Picture 6" descr="tongues-pentecost"/>
            <p:cNvPicPr>
              <a:picLocks noChangeAspect="1" noChangeArrowheads="1"/>
            </p:cNvPicPr>
            <p:nvPr/>
          </p:nvPicPr>
          <p:blipFill>
            <a:blip r:embed="rId3" cstate="screen">
              <a:lum bright="-18000"/>
              <a:extLst>
                <a:ext uri="{28A0092B-C50C-407E-A947-70E740481C1C}">
                  <a14:useLocalDpi xmlns:a14="http://schemas.microsoft.com/office/drawing/2010/main"/>
                </a:ext>
              </a:extLst>
            </a:blip>
            <a:srcRect/>
            <a:stretch>
              <a:fillRect/>
            </a:stretch>
          </p:blipFill>
          <p:spPr bwMode="auto">
            <a:xfrm>
              <a:off x="576" y="672"/>
              <a:ext cx="2256" cy="23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6424" name="Rectangle 3"/>
            <p:cNvSpPr>
              <a:spLocks noChangeArrowheads="1"/>
            </p:cNvSpPr>
            <p:nvPr/>
          </p:nvSpPr>
          <p:spPr bwMode="auto">
            <a:xfrm>
              <a:off x="240" y="2928"/>
              <a:ext cx="2736" cy="13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3200" dirty="0">
                  <a:solidFill>
                    <a:srgbClr val="FFFF00"/>
                  </a:solidFill>
                  <a:latin typeface="Arial Bold" charset="0"/>
                  <a:ea typeface="Osaka" charset="0"/>
                  <a:cs typeface="Osaka" charset="0"/>
                </a:rPr>
                <a:t>Tongues</a:t>
              </a:r>
              <a:r>
                <a:rPr lang="en-US" sz="3200" dirty="0">
                  <a:solidFill>
                    <a:srgbClr val="FFFFFF"/>
                  </a:solidFill>
                  <a:latin typeface="Arial Bold" charset="0"/>
                  <a:ea typeface="Osaka" charset="0"/>
                  <a:cs typeface="Osaka" charset="0"/>
                </a:rPr>
                <a:t> </a:t>
              </a:r>
              <a:r>
                <a:rPr lang="en-US" sz="3200" dirty="0">
                  <a:solidFill>
                    <a:srgbClr val="FFFF00"/>
                  </a:solidFill>
                  <a:latin typeface="Arial Bold" charset="0"/>
                  <a:ea typeface="Osaka" charset="0"/>
                  <a:cs typeface="Osaka" charset="0"/>
                </a:rPr>
                <a:t>authenticate</a:t>
              </a:r>
              <a:r>
                <a:rPr lang="en-US" sz="3200" dirty="0">
                  <a:solidFill>
                    <a:srgbClr val="FFFFFF"/>
                  </a:solidFill>
                  <a:latin typeface="Arial Bold" charset="0"/>
                  <a:ea typeface="Osaka" charset="0"/>
                  <a:cs typeface="Osaka" charset="0"/>
                </a:rPr>
                <a:t> God</a:t>
              </a:r>
              <a:r>
                <a:rPr lang="uk-UA" sz="3200" dirty="0">
                  <a:solidFill>
                    <a:srgbClr val="FFFFFF"/>
                  </a:solidFill>
                  <a:latin typeface="Arial Bold" charset="0"/>
                  <a:ea typeface="Osaka" charset="0"/>
                  <a:cs typeface="Osaka" charset="0"/>
                </a:rPr>
                <a:t>'</a:t>
              </a:r>
              <a:r>
                <a:rPr lang="en-US" sz="3200" dirty="0">
                  <a:solidFill>
                    <a:srgbClr val="FFFFFF"/>
                  </a:solidFill>
                  <a:latin typeface="Arial Bold" charset="0"/>
                  <a:ea typeface="Osaka" charset="0"/>
                  <a:cs typeface="Osaka" charset="0"/>
                </a:rPr>
                <a:t>s work </a:t>
              </a:r>
              <a:r>
                <a:rPr lang="en-US" sz="3200" dirty="0">
                  <a:solidFill>
                    <a:srgbClr val="FFFF00"/>
                  </a:solidFill>
                  <a:latin typeface="Arial Bold" charset="0"/>
                  <a:ea typeface="Osaka" charset="0"/>
                  <a:cs typeface="Osaka" charset="0"/>
                </a:rPr>
                <a:t>to unbelievers</a:t>
              </a:r>
              <a:r>
                <a:rPr lang="en-US" sz="3200" dirty="0">
                  <a:solidFill>
                    <a:srgbClr val="FFFFFF"/>
                  </a:solidFill>
                  <a:latin typeface="Arial Bold" charset="0"/>
                  <a:ea typeface="Osaka" charset="0"/>
                  <a:cs typeface="Osaka" charset="0"/>
                </a:rPr>
                <a:t> (21-22a)</a:t>
              </a:r>
            </a:p>
          </p:txBody>
        </p:sp>
      </p:grpSp>
      <p:sp>
        <p:nvSpPr>
          <p:cNvPr id="258056" name="Rectangle 2"/>
          <p:cNvSpPr>
            <a:spLocks noGrp="1" noChangeArrowheads="1"/>
          </p:cNvSpPr>
          <p:nvPr>
            <p:ph type="title" idx="4294967295"/>
          </p:nvPr>
        </p:nvSpPr>
        <p:spPr>
          <a:xfrm>
            <a:off x="685800" y="228600"/>
            <a:ext cx="7772400" cy="1143000"/>
          </a:xfrm>
          <a:effectLst>
            <a:outerShdw blurRad="63500" dist="35921" dir="2700000" algn="ctr" rotWithShape="0">
              <a:srgbClr val="808080"/>
            </a:outerShdw>
          </a:effectLst>
        </p:spPr>
        <p:txBody>
          <a:bodyPr/>
          <a:lstStyle/>
          <a:p>
            <a:pPr eaLnBrk="1" hangingPunct="1">
              <a:defRPr/>
            </a:pPr>
            <a:r>
              <a:rPr lang="en-US">
                <a:solidFill>
                  <a:schemeClr val="bg1"/>
                </a:solidFill>
                <a:latin typeface="Arial" charset="0"/>
                <a:ea typeface="Osaka" charset="0"/>
                <a:cs typeface="Osaka" charset="0"/>
              </a:rPr>
              <a:t>A. Prophecy has a superior </a:t>
            </a:r>
            <a:r>
              <a:rPr lang="en-US">
                <a:solidFill>
                  <a:srgbClr val="FFFF00"/>
                </a:solidFill>
                <a:latin typeface="Arial" charset="0"/>
                <a:ea typeface="Osaka" charset="0"/>
                <a:cs typeface="Osaka" charset="0"/>
              </a:rPr>
              <a:t>purpose</a:t>
            </a:r>
            <a:r>
              <a:rPr lang="en-US">
                <a:solidFill>
                  <a:schemeClr val="bg1"/>
                </a:solidFill>
                <a:latin typeface="Arial" charset="0"/>
                <a:ea typeface="Osaka" charset="0"/>
                <a:cs typeface="Osaka" charset="0"/>
              </a:rPr>
              <a:t> (20-22).</a:t>
            </a:r>
            <a:endParaRPr lang="en-US">
              <a:solidFill>
                <a:schemeClr val="tx1"/>
              </a:solidFill>
              <a:latin typeface="Times" charset="0"/>
              <a:ea typeface="Osaka" charset="0"/>
              <a:cs typeface="Osak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8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18467" name="Rectangle 2"/>
          <p:cNvSpPr>
            <a:spLocks noGrp="1" noChangeArrowheads="1"/>
          </p:cNvSpPr>
          <p:nvPr>
            <p:ph type="title" idx="4294967295"/>
          </p:nvPr>
        </p:nvSpPr>
        <p:spPr>
          <a:xfrm>
            <a:off x="685800" y="228600"/>
            <a:ext cx="7772400" cy="1143000"/>
          </a:xfrm>
        </p:spPr>
        <p:txBody>
          <a:bodyPr/>
          <a:lstStyle/>
          <a:p>
            <a:pPr eaLnBrk="1" hangingPunct="1"/>
            <a:r>
              <a:rPr lang="en-US">
                <a:solidFill>
                  <a:schemeClr val="bg1"/>
                </a:solidFill>
                <a:latin typeface="Arial" charset="0"/>
                <a:ea typeface="Osaka" charset="0"/>
                <a:cs typeface="Osaka" charset="0"/>
              </a:rPr>
              <a:t>B. Prophecy has superior </a:t>
            </a:r>
            <a:r>
              <a:rPr lang="en-US">
                <a:solidFill>
                  <a:srgbClr val="FFFF00"/>
                </a:solidFill>
                <a:latin typeface="Arial" charset="0"/>
                <a:ea typeface="Osaka" charset="0"/>
                <a:cs typeface="Osaka" charset="0"/>
              </a:rPr>
              <a:t>results</a:t>
            </a:r>
            <a:r>
              <a:rPr lang="en-US">
                <a:solidFill>
                  <a:schemeClr val="bg1"/>
                </a:solidFill>
                <a:latin typeface="Arial" charset="0"/>
                <a:ea typeface="Osaka" charset="0"/>
                <a:cs typeface="Osaka" charset="0"/>
              </a:rPr>
              <a:t> (23-25).</a:t>
            </a:r>
            <a:endParaRPr lang="en-US">
              <a:solidFill>
                <a:schemeClr val="tx1"/>
              </a:solidFill>
              <a:latin typeface="Times" charset="0"/>
              <a:ea typeface="Osaka" charset="0"/>
              <a:cs typeface="Osaka" charset="0"/>
            </a:endParaRPr>
          </a:p>
        </p:txBody>
      </p:sp>
      <p:sp>
        <p:nvSpPr>
          <p:cNvPr id="318468"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18469" name="Rectangle 3"/>
          <p:cNvSpPr>
            <a:spLocks noChangeArrowheads="1"/>
          </p:cNvSpPr>
          <p:nvPr/>
        </p:nvSpPr>
        <p:spPr bwMode="auto">
          <a:xfrm>
            <a:off x="381000" y="4267200"/>
            <a:ext cx="38862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3200">
                <a:solidFill>
                  <a:srgbClr val="FFFFFF"/>
                </a:solidFill>
                <a:latin typeface="Arial Bold" charset="0"/>
                <a:ea typeface="Osaka" charset="0"/>
                <a:cs typeface="Osaka" charset="0"/>
              </a:rPr>
              <a:t>Uninterpreted </a:t>
            </a:r>
            <a:r>
              <a:rPr lang="en-US" sz="3200">
                <a:solidFill>
                  <a:srgbClr val="FFFF00"/>
                </a:solidFill>
                <a:latin typeface="Arial Bold" charset="0"/>
                <a:ea typeface="Osaka" charset="0"/>
                <a:cs typeface="Osaka" charset="0"/>
              </a:rPr>
              <a:t>tongues turns off</a:t>
            </a:r>
            <a:r>
              <a:rPr lang="en-US" sz="3200">
                <a:solidFill>
                  <a:srgbClr val="FFFFFF"/>
                </a:solidFill>
                <a:latin typeface="Arial Bold" charset="0"/>
                <a:ea typeface="Osaka" charset="0"/>
                <a:cs typeface="Osaka" charset="0"/>
              </a:rPr>
              <a:t> unbelievers in the assembly (23)</a:t>
            </a:r>
          </a:p>
        </p:txBody>
      </p:sp>
      <p:sp>
        <p:nvSpPr>
          <p:cNvPr id="253959" name="Rectangle 3"/>
          <p:cNvSpPr>
            <a:spLocks noChangeArrowheads="1"/>
          </p:cNvSpPr>
          <p:nvPr/>
        </p:nvSpPr>
        <p:spPr bwMode="auto">
          <a:xfrm>
            <a:off x="4572000" y="1600200"/>
            <a:ext cx="4572000" cy="30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3200">
                <a:solidFill>
                  <a:srgbClr val="FFFFFF"/>
                </a:solidFill>
                <a:latin typeface="Arial Bold" charset="0"/>
                <a:ea typeface="Osaka" charset="0"/>
                <a:cs typeface="Osaka" charset="0"/>
              </a:rPr>
              <a:t>But </a:t>
            </a:r>
            <a:r>
              <a:rPr lang="en-US" sz="3200">
                <a:solidFill>
                  <a:srgbClr val="FFFF00"/>
                </a:solidFill>
                <a:latin typeface="Arial Bold" charset="0"/>
                <a:ea typeface="Osaka" charset="0"/>
                <a:cs typeface="Osaka" charset="0"/>
              </a:rPr>
              <a:t>prophecy brings conviction</a:t>
            </a:r>
            <a:r>
              <a:rPr lang="en-US" sz="3200">
                <a:solidFill>
                  <a:srgbClr val="FFFFFF"/>
                </a:solidFill>
                <a:latin typeface="Arial Bold" charset="0"/>
                <a:ea typeface="Osaka" charset="0"/>
                <a:cs typeface="Osaka" charset="0"/>
              </a:rPr>
              <a:t>, repentance, and worship for unbelievers in the assembly (24-25)</a:t>
            </a:r>
          </a:p>
        </p:txBody>
      </p:sp>
      <p:pic>
        <p:nvPicPr>
          <p:cNvPr id="253961" name="Picture 9" descr="Jesusworship04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9200" y="4638675"/>
            <a:ext cx="3552825" cy="2219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8472" name="Picture 10" descr="tonguesholy-spiri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 y="1524000"/>
            <a:ext cx="3365500" cy="2519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39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539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9"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20514" name="Rectangle 1026"/>
          <p:cNvSpPr>
            <a:spLocks noGrp="1" noChangeArrowheads="1"/>
          </p:cNvSpPr>
          <p:nvPr>
            <p:ph type="title"/>
          </p:nvPr>
        </p:nvSpPr>
        <p:spPr>
          <a:xfrm>
            <a:off x="457200" y="274638"/>
            <a:ext cx="8305800" cy="1782762"/>
          </a:xfrm>
          <a:noFill/>
        </p:spPr>
        <p:txBody>
          <a:bodyPr/>
          <a:lstStyle/>
          <a:p>
            <a:r>
              <a:rPr lang="en-US" b="1" dirty="0">
                <a:solidFill>
                  <a:schemeClr val="bg1"/>
                </a:solidFill>
                <a:latin typeface="Arial" charset="0"/>
                <a:ea typeface="ＭＳ Ｐゴシック" charset="0"/>
                <a:cs typeface="ＭＳ Ｐゴシック" charset="0"/>
              </a:rPr>
              <a:t>God</a:t>
            </a:r>
            <a:r>
              <a:rPr lang="uk-UA" b="1" dirty="0">
                <a:solidFill>
                  <a:schemeClr val="bg1"/>
                </a:solidFill>
                <a:latin typeface="Arial" charset="0"/>
                <a:ea typeface="ＭＳ Ｐゴシック" charset="0"/>
                <a:cs typeface="ＭＳ Ｐゴシック" charset="0"/>
              </a:rPr>
              <a:t>'</a:t>
            </a:r>
            <a:r>
              <a:rPr lang="en-US" b="1" dirty="0">
                <a:solidFill>
                  <a:schemeClr val="bg1"/>
                </a:solidFill>
                <a:latin typeface="Arial" charset="0"/>
                <a:ea typeface="ＭＳ Ｐゴシック" charset="0"/>
                <a:cs typeface="ＭＳ Ｐゴシック" charset="0"/>
              </a:rPr>
              <a:t>s Word must have the highest </a:t>
            </a:r>
            <a:r>
              <a:rPr lang="en-US" b="1" dirty="0">
                <a:solidFill>
                  <a:srgbClr val="FFFF00"/>
                </a:solidFill>
                <a:latin typeface="Arial" charset="0"/>
                <a:ea typeface="ＭＳ Ｐゴシック" charset="0"/>
                <a:cs typeface="ＭＳ Ｐゴシック" charset="0"/>
              </a:rPr>
              <a:t>priority</a:t>
            </a:r>
            <a:r>
              <a:rPr lang="en-US" b="1" dirty="0">
                <a:solidFill>
                  <a:schemeClr val="bg1"/>
                </a:solidFill>
                <a:latin typeface="Arial" charset="0"/>
                <a:ea typeface="ＭＳ Ｐゴシック" charset="0"/>
                <a:cs typeface="ＭＳ Ｐゴシック" charset="0"/>
              </a:rPr>
              <a:t> in public worship  (Main Idea)</a:t>
            </a:r>
          </a:p>
        </p:txBody>
      </p:sp>
      <p:pic>
        <p:nvPicPr>
          <p:cNvPr id="320515" name="Picture 102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2667000"/>
            <a:ext cx="2913063" cy="358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8900" name="Rectangle 1028"/>
          <p:cNvSpPr>
            <a:spLocks noChangeArrowheads="1"/>
          </p:cNvSpPr>
          <p:nvPr/>
        </p:nvSpPr>
        <p:spPr bwMode="auto">
          <a:xfrm>
            <a:off x="4267200" y="2743200"/>
            <a:ext cx="457200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3200" b="1" dirty="0">
                <a:solidFill>
                  <a:srgbClr val="FFFFFF"/>
                </a:solidFill>
              </a:rPr>
              <a:t>Home group</a:t>
            </a:r>
          </a:p>
          <a:p>
            <a:pPr marL="342900" indent="-342900">
              <a:spcBef>
                <a:spcPct val="20000"/>
              </a:spcBef>
              <a:buFontTx/>
              <a:buChar char="•"/>
            </a:pPr>
            <a:r>
              <a:rPr lang="en-US" sz="3200" b="1" dirty="0">
                <a:solidFill>
                  <a:srgbClr val="FFFFFF"/>
                </a:solidFill>
              </a:rPr>
              <a:t>CSB</a:t>
            </a:r>
          </a:p>
          <a:p>
            <a:pPr marL="342900" indent="-342900">
              <a:spcBef>
                <a:spcPct val="20000"/>
              </a:spcBef>
              <a:buFontTx/>
              <a:buChar char="•"/>
            </a:pPr>
            <a:r>
              <a:rPr lang="en-US" sz="3200" b="1" dirty="0">
                <a:solidFill>
                  <a:srgbClr val="FFFFFF"/>
                </a:solidFill>
              </a:rPr>
              <a:t>Take notes</a:t>
            </a:r>
          </a:p>
          <a:p>
            <a:pPr marL="342900" indent="-342900">
              <a:spcBef>
                <a:spcPct val="20000"/>
              </a:spcBef>
              <a:buFontTx/>
              <a:buChar char="•"/>
            </a:pPr>
            <a:r>
              <a:rPr lang="en-US" sz="3200" b="1" dirty="0">
                <a:solidFill>
                  <a:srgbClr val="FFFFFF"/>
                </a:solidFill>
              </a:rPr>
              <a:t>Bring a Bible</a:t>
            </a:r>
          </a:p>
          <a:p>
            <a:pPr marL="342900" indent="-342900">
              <a:spcBef>
                <a:spcPct val="20000"/>
              </a:spcBef>
              <a:buFontTx/>
              <a:buChar char="•"/>
            </a:pPr>
            <a:r>
              <a:rPr lang="ru-RU" sz="3200" b="1" dirty="0">
                <a:solidFill>
                  <a:srgbClr val="FFFFFF"/>
                </a:solidFill>
              </a:rPr>
              <a:t>"</a:t>
            </a:r>
            <a:r>
              <a:rPr lang="en-US" sz="3200" b="1" dirty="0">
                <a:solidFill>
                  <a:srgbClr val="FFFFFF"/>
                </a:solidFill>
              </a:rPr>
              <a:t>No Bible, </a:t>
            </a:r>
            <a:br>
              <a:rPr lang="en-US" sz="3200" b="1" dirty="0">
                <a:solidFill>
                  <a:srgbClr val="FFFFFF"/>
                </a:solidFill>
              </a:rPr>
            </a:br>
            <a:r>
              <a:rPr lang="en-US" sz="3200" b="1" dirty="0">
                <a:solidFill>
                  <a:srgbClr val="FFFFFF"/>
                </a:solidFill>
              </a:rPr>
              <a:t>  no breakfast</a:t>
            </a:r>
            <a:r>
              <a:rPr lang="ru-RU" sz="3200" b="1" dirty="0">
                <a:solidFill>
                  <a:srgbClr val="FFFFFF"/>
                </a:solidFill>
              </a:rPr>
              <a:t>"</a:t>
            </a:r>
            <a:endParaRPr lang="en-US" sz="3200" b="1"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08900">
                                            <p:txEl>
                                              <p:pRg st="0" end="0"/>
                                            </p:txEl>
                                          </p:spTgt>
                                        </p:tgtEl>
                                        <p:attrNameLst>
                                          <p:attrName>style.visibility</p:attrName>
                                        </p:attrNameLst>
                                      </p:cBhvr>
                                      <p:to>
                                        <p:strVal val="visible"/>
                                      </p:to>
                                    </p:set>
                                    <p:animEffect transition="in" filter="fade">
                                      <p:cBhvr>
                                        <p:cTn id="7" dur="800" decel="100000"/>
                                        <p:tgtEl>
                                          <p:spTgt spid="208900">
                                            <p:txEl>
                                              <p:pRg st="0" end="0"/>
                                            </p:txEl>
                                          </p:spTgt>
                                        </p:tgtEl>
                                      </p:cBhvr>
                                    </p:animEffect>
                                    <p:anim calcmode="lin" valueType="num">
                                      <p:cBhvr>
                                        <p:cTn id="8" dur="800" decel="100000" fill="hold"/>
                                        <p:tgtEl>
                                          <p:spTgt spid="208900">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08900">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08900">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8900">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8900">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08900">
                                            <p:txEl>
                                              <p:pRg st="1" end="1"/>
                                            </p:txEl>
                                          </p:spTgt>
                                        </p:tgtEl>
                                        <p:attrNameLst>
                                          <p:attrName>style.visibility</p:attrName>
                                        </p:attrNameLst>
                                      </p:cBhvr>
                                      <p:to>
                                        <p:strVal val="visible"/>
                                      </p:to>
                                    </p:set>
                                    <p:animEffect transition="in" filter="fade">
                                      <p:cBhvr>
                                        <p:cTn id="17" dur="800" decel="100000"/>
                                        <p:tgtEl>
                                          <p:spTgt spid="208900">
                                            <p:txEl>
                                              <p:pRg st="1" end="1"/>
                                            </p:txEl>
                                          </p:spTgt>
                                        </p:tgtEl>
                                      </p:cBhvr>
                                    </p:animEffect>
                                    <p:anim calcmode="lin" valueType="num">
                                      <p:cBhvr>
                                        <p:cTn id="18" dur="800" decel="100000" fill="hold"/>
                                        <p:tgtEl>
                                          <p:spTgt spid="208900">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08900">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08900">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08900">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08900">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208900">
                                            <p:txEl>
                                              <p:pRg st="2" end="2"/>
                                            </p:txEl>
                                          </p:spTgt>
                                        </p:tgtEl>
                                        <p:attrNameLst>
                                          <p:attrName>style.visibility</p:attrName>
                                        </p:attrNameLst>
                                      </p:cBhvr>
                                      <p:to>
                                        <p:strVal val="visible"/>
                                      </p:to>
                                    </p:set>
                                    <p:animEffect transition="in" filter="fade">
                                      <p:cBhvr>
                                        <p:cTn id="27" dur="800" decel="100000"/>
                                        <p:tgtEl>
                                          <p:spTgt spid="208900">
                                            <p:txEl>
                                              <p:pRg st="2" end="2"/>
                                            </p:txEl>
                                          </p:spTgt>
                                        </p:tgtEl>
                                      </p:cBhvr>
                                    </p:animEffect>
                                    <p:anim calcmode="lin" valueType="num">
                                      <p:cBhvr>
                                        <p:cTn id="28" dur="800" decel="100000" fill="hold"/>
                                        <p:tgtEl>
                                          <p:spTgt spid="208900">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208900">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208900">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08900">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08900">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208900">
                                            <p:txEl>
                                              <p:pRg st="3" end="3"/>
                                            </p:txEl>
                                          </p:spTgt>
                                        </p:tgtEl>
                                        <p:attrNameLst>
                                          <p:attrName>style.visibility</p:attrName>
                                        </p:attrNameLst>
                                      </p:cBhvr>
                                      <p:to>
                                        <p:strVal val="visible"/>
                                      </p:to>
                                    </p:set>
                                    <p:animEffect transition="in" filter="fade">
                                      <p:cBhvr>
                                        <p:cTn id="37" dur="800" decel="100000"/>
                                        <p:tgtEl>
                                          <p:spTgt spid="208900">
                                            <p:txEl>
                                              <p:pRg st="3" end="3"/>
                                            </p:txEl>
                                          </p:spTgt>
                                        </p:tgtEl>
                                      </p:cBhvr>
                                    </p:animEffect>
                                    <p:anim calcmode="lin" valueType="num">
                                      <p:cBhvr>
                                        <p:cTn id="38" dur="800" decel="100000" fill="hold"/>
                                        <p:tgtEl>
                                          <p:spTgt spid="208900">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208900">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208900">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08900">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08900">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208900">
                                            <p:txEl>
                                              <p:pRg st="4" end="4"/>
                                            </p:txEl>
                                          </p:spTgt>
                                        </p:tgtEl>
                                        <p:attrNameLst>
                                          <p:attrName>style.visibility</p:attrName>
                                        </p:attrNameLst>
                                      </p:cBhvr>
                                      <p:to>
                                        <p:strVal val="visible"/>
                                      </p:to>
                                    </p:set>
                                    <p:animEffect transition="in" filter="fade">
                                      <p:cBhvr>
                                        <p:cTn id="47" dur="800" decel="100000"/>
                                        <p:tgtEl>
                                          <p:spTgt spid="208900">
                                            <p:txEl>
                                              <p:pRg st="4" end="4"/>
                                            </p:txEl>
                                          </p:spTgt>
                                        </p:tgtEl>
                                      </p:cBhvr>
                                    </p:animEffect>
                                    <p:anim calcmode="lin" valueType="num">
                                      <p:cBhvr>
                                        <p:cTn id="48" dur="800" decel="100000" fill="hold"/>
                                        <p:tgtEl>
                                          <p:spTgt spid="208900">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208900">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208900">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208900">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208900">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1040"/>
          <p:cNvSpPr>
            <a:spLocks noChangeArrowheads="1"/>
          </p:cNvSpPr>
          <p:nvPr/>
        </p:nvSpPr>
        <p:spPr bwMode="auto">
          <a:xfrm>
            <a:off x="4572000" y="0"/>
            <a:ext cx="4572000" cy="6858000"/>
          </a:xfrm>
          <a:prstGeom prst="rect">
            <a:avLst/>
          </a:prstGeom>
          <a:gradFill rotWithShape="0">
            <a:gsLst>
              <a:gs pos="0">
                <a:srgbClr val="545454"/>
              </a:gs>
              <a:gs pos="100000">
                <a:srgbClr val="121212"/>
              </a:gs>
            </a:gsLst>
            <a:path path="shape">
              <a:fillToRect l="50000" t="50000" r="50000" b="50000"/>
            </a:path>
          </a:gradFill>
          <a:ln w="9525">
            <a:solidFill>
              <a:schemeClr val="tx1"/>
            </a:solidFill>
            <a:miter lim="800000"/>
            <a:headEnd/>
            <a:tailEnd/>
          </a:ln>
        </p:spPr>
        <p:txBody>
          <a:bodyPr wrap="none" anchor="ctr"/>
          <a:lstStyle/>
          <a:p>
            <a:pPr eaLnBrk="1" hangingPunct="1"/>
            <a:endParaRPr lang="en-US" sz="3200">
              <a:solidFill>
                <a:srgbClr val="FFFFFF"/>
              </a:solidFill>
              <a:ea typeface="Osaka" charset="0"/>
              <a:cs typeface="Osaka" charset="0"/>
            </a:endParaRPr>
          </a:p>
        </p:txBody>
      </p:sp>
      <p:pic>
        <p:nvPicPr>
          <p:cNvPr id="322562" name="Picture 1039" descr="ms187"/>
          <p:cNvPicPr>
            <a:picLocks noChangeAspect="1" noChangeArrowheads="1"/>
          </p:cNvPicPr>
          <p:nvPr/>
        </p:nvPicPr>
        <p:blipFill>
          <a:blip r:embed="rId3" cstate="screen">
            <a:lum bright="-12000"/>
            <a:extLst>
              <a:ext uri="{28A0092B-C50C-407E-A947-70E740481C1C}">
                <a14:useLocalDpi xmlns:a14="http://schemas.microsoft.com/office/drawing/2010/main"/>
              </a:ext>
            </a:extLst>
          </a:blip>
          <a:srcRect/>
          <a:stretch>
            <a:fillRect/>
          </a:stretch>
        </p:blipFill>
        <p:spPr bwMode="auto">
          <a:xfrm>
            <a:off x="-76200" y="-152400"/>
            <a:ext cx="4572000" cy="762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1" name="Text Box 1027"/>
          <p:cNvSpPr txBox="1">
            <a:spLocks noChangeArrowheads="1"/>
          </p:cNvSpPr>
          <p:nvPr/>
        </p:nvSpPr>
        <p:spPr bwMode="auto">
          <a:xfrm>
            <a:off x="152400" y="1628775"/>
            <a:ext cx="3810000" cy="641350"/>
          </a:xfrm>
          <a:prstGeom prst="rect">
            <a:avLst/>
          </a:prstGeom>
          <a:noFill/>
          <a:ln w="9525">
            <a:noFill/>
            <a:miter lim="800000"/>
            <a:headEnd/>
            <a:tailEnd/>
          </a:ln>
          <a:effectLst>
            <a:outerShdw blurRad="63500" dist="38099" dir="2700000" algn="ctr" rotWithShape="0">
              <a:srgbClr val="660066">
                <a:alpha val="74998"/>
              </a:srgb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3600" b="1" u="sng">
                <a:solidFill>
                  <a:srgbClr val="FFFFFF"/>
                </a:solidFill>
                <a:ea typeface="Osaka" charset="0"/>
                <a:cs typeface="Osaka" charset="0"/>
              </a:rPr>
              <a:t>Biblical</a:t>
            </a:r>
            <a:endParaRPr lang="en-US" sz="3600" b="1">
              <a:solidFill>
                <a:srgbClr val="FFFFFF"/>
              </a:solidFill>
              <a:ea typeface="Osaka" charset="0"/>
              <a:cs typeface="Osaka" charset="0"/>
            </a:endParaRPr>
          </a:p>
        </p:txBody>
      </p:sp>
      <p:sp>
        <p:nvSpPr>
          <p:cNvPr id="22533" name="Text Box 1029"/>
          <p:cNvSpPr txBox="1">
            <a:spLocks noChangeArrowheads="1"/>
          </p:cNvSpPr>
          <p:nvPr/>
        </p:nvSpPr>
        <p:spPr bwMode="auto">
          <a:xfrm>
            <a:off x="4572000" y="1628775"/>
            <a:ext cx="3657600" cy="701675"/>
          </a:xfrm>
          <a:prstGeom prst="rect">
            <a:avLst/>
          </a:prstGeom>
          <a:noFill/>
          <a:ln w="9525">
            <a:noFill/>
            <a:miter lim="800000"/>
            <a:headEnd/>
            <a:tailEnd/>
          </a:ln>
          <a:effectLst>
            <a:outerShdw blurRad="63500" dist="38099" dir="2700000" algn="ctr" rotWithShape="0">
              <a:srgbClr val="660066">
                <a:alpha val="74998"/>
              </a:srgb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4000" b="1" u="sng">
                <a:solidFill>
                  <a:srgbClr val="FFFFFF"/>
                </a:solidFill>
                <a:ea typeface="Osaka" charset="0"/>
                <a:cs typeface="Osaka" charset="0"/>
              </a:rPr>
              <a:t>Pagan</a:t>
            </a:r>
            <a:endParaRPr lang="en-US" b="1" i="1" u="sng">
              <a:solidFill>
                <a:srgbClr val="FFFFFF"/>
              </a:solidFill>
              <a:latin typeface="Times New Roman" charset="0"/>
              <a:ea typeface="Osaka" charset="0"/>
              <a:cs typeface="Osaka" charset="0"/>
            </a:endParaRPr>
          </a:p>
        </p:txBody>
      </p:sp>
      <p:sp>
        <p:nvSpPr>
          <p:cNvPr id="22534" name="Text Box 1030"/>
          <p:cNvSpPr txBox="1">
            <a:spLocks noChangeArrowheads="1"/>
          </p:cNvSpPr>
          <p:nvPr/>
        </p:nvSpPr>
        <p:spPr bwMode="auto">
          <a:xfrm>
            <a:off x="152400" y="2635250"/>
            <a:ext cx="4038600" cy="641350"/>
          </a:xfrm>
          <a:prstGeom prst="rect">
            <a:avLst/>
          </a:prstGeom>
          <a:noFill/>
          <a:ln w="9525">
            <a:noFill/>
            <a:miter lim="800000"/>
            <a:headEnd/>
            <a:tailEnd/>
          </a:ln>
          <a:effectLst>
            <a:outerShdw blurRad="63500" dist="38099" dir="2700000" algn="ctr" rotWithShape="0">
              <a:srgbClr val="660066">
                <a:alpha val="74998"/>
              </a:srgbClr>
            </a:outerShdw>
          </a:effectLst>
        </p:spPr>
        <p:txBody>
          <a:bodyPr>
            <a:spAutoFit/>
          </a:bodyPr>
          <a:lstStyle/>
          <a:p>
            <a:pPr marL="914400" indent="-914400" eaLnBrk="1" hangingPunct="1">
              <a:defRPr/>
            </a:pPr>
            <a:r>
              <a:rPr lang="en-US" sz="3600" b="1">
                <a:solidFill>
                  <a:srgbClr val="FFFFFF"/>
                </a:solidFill>
                <a:latin typeface="Arial" pitchFamily="-111" charset="0"/>
                <a:ea typeface="Osaka"/>
                <a:cs typeface="Osaka"/>
              </a:rPr>
              <a:t>Godly Motive</a:t>
            </a:r>
          </a:p>
        </p:txBody>
      </p:sp>
      <p:sp>
        <p:nvSpPr>
          <p:cNvPr id="22535" name="Text Box 1031"/>
          <p:cNvSpPr txBox="1">
            <a:spLocks noChangeArrowheads="1"/>
          </p:cNvSpPr>
          <p:nvPr/>
        </p:nvSpPr>
        <p:spPr bwMode="auto">
          <a:xfrm>
            <a:off x="4572000" y="2635250"/>
            <a:ext cx="4343400" cy="641350"/>
          </a:xfrm>
          <a:prstGeom prst="rect">
            <a:avLst/>
          </a:prstGeom>
          <a:noFill/>
          <a:ln w="9525">
            <a:noFill/>
            <a:miter lim="800000"/>
            <a:headEnd/>
            <a:tailEnd/>
          </a:ln>
          <a:effectLst>
            <a:outerShdw blurRad="63500" dist="38099" dir="2700000" algn="ctr" rotWithShape="0">
              <a:srgbClr val="660066">
                <a:alpha val="74998"/>
              </a:srgb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3600" b="1">
                <a:solidFill>
                  <a:srgbClr val="FFFFFF"/>
                </a:solidFill>
                <a:ea typeface="Osaka" charset="0"/>
                <a:cs typeface="Osaka" charset="0"/>
              </a:rPr>
              <a:t>Financial Gain</a:t>
            </a:r>
            <a:endParaRPr lang="en-US" sz="2800" b="1" i="1">
              <a:solidFill>
                <a:srgbClr val="FFFFFF"/>
              </a:solidFill>
              <a:latin typeface="Times New Roman" charset="0"/>
              <a:ea typeface="Osaka" charset="0"/>
              <a:cs typeface="Osaka" charset="0"/>
            </a:endParaRPr>
          </a:p>
        </p:txBody>
      </p:sp>
      <p:sp>
        <p:nvSpPr>
          <p:cNvPr id="22536" name="Text Box 1032"/>
          <p:cNvSpPr txBox="1">
            <a:spLocks noChangeArrowheads="1"/>
          </p:cNvSpPr>
          <p:nvPr/>
        </p:nvSpPr>
        <p:spPr bwMode="auto">
          <a:xfrm>
            <a:off x="152400" y="3625850"/>
            <a:ext cx="4419600" cy="641350"/>
          </a:xfrm>
          <a:prstGeom prst="rect">
            <a:avLst/>
          </a:prstGeom>
          <a:noFill/>
          <a:ln w="9525">
            <a:noFill/>
            <a:miter lim="800000"/>
            <a:headEnd/>
            <a:tailEnd/>
          </a:ln>
          <a:effectLst>
            <a:outerShdw blurRad="63500" dist="38099" dir="2700000" algn="ctr" rotWithShape="0">
              <a:srgbClr val="660066">
                <a:alpha val="74998"/>
              </a:srgbClr>
            </a:outerShdw>
          </a:effectLst>
        </p:spPr>
        <p:txBody>
          <a:bodyPr>
            <a:spAutoFit/>
          </a:bodyPr>
          <a:lstStyle/>
          <a:p>
            <a:pPr marL="914400" indent="-914400" eaLnBrk="1" hangingPunct="1">
              <a:defRPr/>
            </a:pPr>
            <a:r>
              <a:rPr lang="en-US" sz="3600" b="1">
                <a:solidFill>
                  <a:srgbClr val="FFFFFF"/>
                </a:solidFill>
                <a:latin typeface="Arial" pitchFamily="-111" charset="0"/>
                <a:ea typeface="Osaka"/>
                <a:cs typeface="Osaka"/>
              </a:rPr>
              <a:t>Original messages</a:t>
            </a:r>
          </a:p>
        </p:txBody>
      </p:sp>
      <p:sp>
        <p:nvSpPr>
          <p:cNvPr id="22537" name="Text Box 1033"/>
          <p:cNvSpPr txBox="1">
            <a:spLocks noChangeArrowheads="1"/>
          </p:cNvSpPr>
          <p:nvPr/>
        </p:nvSpPr>
        <p:spPr bwMode="auto">
          <a:xfrm>
            <a:off x="4572000" y="3625850"/>
            <a:ext cx="4343400" cy="641350"/>
          </a:xfrm>
          <a:prstGeom prst="rect">
            <a:avLst/>
          </a:prstGeom>
          <a:noFill/>
          <a:ln w="9525">
            <a:noFill/>
            <a:miter lim="800000"/>
            <a:headEnd/>
            <a:tailEnd/>
          </a:ln>
          <a:effectLst>
            <a:outerShdw blurRad="63500" dist="38099" dir="2700000" algn="ctr" rotWithShape="0">
              <a:srgbClr val="660066">
                <a:alpha val="74998"/>
              </a:srgb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3600" b="1">
                <a:solidFill>
                  <a:srgbClr val="FFFFFF"/>
                </a:solidFill>
                <a:ea typeface="Osaka" charset="0"/>
                <a:cs typeface="Osaka" charset="0"/>
              </a:rPr>
              <a:t>Plagiarism</a:t>
            </a:r>
            <a:endParaRPr lang="en-US" sz="2800" b="1" i="1">
              <a:solidFill>
                <a:srgbClr val="FFFFFF"/>
              </a:solidFill>
              <a:latin typeface="Times New Roman" charset="0"/>
              <a:ea typeface="Osaka" charset="0"/>
              <a:cs typeface="Osaka" charset="0"/>
            </a:endParaRPr>
          </a:p>
        </p:txBody>
      </p:sp>
      <p:sp>
        <p:nvSpPr>
          <p:cNvPr id="22538" name="Text Box 1034"/>
          <p:cNvSpPr txBox="1">
            <a:spLocks noChangeArrowheads="1"/>
          </p:cNvSpPr>
          <p:nvPr/>
        </p:nvSpPr>
        <p:spPr bwMode="auto">
          <a:xfrm>
            <a:off x="152400" y="4616450"/>
            <a:ext cx="4038600" cy="641350"/>
          </a:xfrm>
          <a:prstGeom prst="rect">
            <a:avLst/>
          </a:prstGeom>
          <a:noFill/>
          <a:ln w="9525">
            <a:noFill/>
            <a:miter lim="800000"/>
            <a:headEnd/>
            <a:tailEnd/>
          </a:ln>
          <a:effectLst>
            <a:outerShdw blurRad="63500" dist="38099" dir="2700000" algn="ctr" rotWithShape="0">
              <a:srgbClr val="660066">
                <a:alpha val="74998"/>
              </a:srgbClr>
            </a:outerShdw>
          </a:effectLst>
        </p:spPr>
        <p:txBody>
          <a:bodyPr>
            <a:spAutoFit/>
          </a:bodyPr>
          <a:lstStyle/>
          <a:p>
            <a:pPr marL="914400" indent="-914400" eaLnBrk="1" hangingPunct="1">
              <a:defRPr/>
            </a:pPr>
            <a:r>
              <a:rPr lang="en-US" sz="3600" b="1">
                <a:solidFill>
                  <a:srgbClr val="FFFFFF"/>
                </a:solidFill>
                <a:latin typeface="Arial" pitchFamily="-111" charset="0"/>
                <a:ea typeface="Osaka"/>
                <a:cs typeface="Osaka"/>
              </a:rPr>
              <a:t>100% accurate</a:t>
            </a:r>
          </a:p>
        </p:txBody>
      </p:sp>
      <p:sp>
        <p:nvSpPr>
          <p:cNvPr id="22539" name="Text Box 1035"/>
          <p:cNvSpPr txBox="1">
            <a:spLocks noChangeArrowheads="1"/>
          </p:cNvSpPr>
          <p:nvPr/>
        </p:nvSpPr>
        <p:spPr bwMode="auto">
          <a:xfrm>
            <a:off x="4572000" y="4616450"/>
            <a:ext cx="4572000" cy="641350"/>
          </a:xfrm>
          <a:prstGeom prst="rect">
            <a:avLst/>
          </a:prstGeom>
          <a:noFill/>
          <a:ln w="9525">
            <a:noFill/>
            <a:miter lim="800000"/>
            <a:headEnd/>
            <a:tailEnd/>
          </a:ln>
          <a:effectLst>
            <a:outerShdw blurRad="63500" dist="38099" dir="2700000" algn="ctr" rotWithShape="0">
              <a:srgbClr val="660066">
                <a:alpha val="74998"/>
              </a:srgb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3600" b="1">
                <a:solidFill>
                  <a:srgbClr val="FFFFFF"/>
                </a:solidFill>
                <a:ea typeface="Osaka" charset="0"/>
                <a:cs typeface="Osaka" charset="0"/>
              </a:rPr>
              <a:t>Errors of fulfillment</a:t>
            </a:r>
            <a:endParaRPr lang="en-US" sz="2800" b="1" i="1">
              <a:solidFill>
                <a:srgbClr val="FFFFFF"/>
              </a:solidFill>
              <a:latin typeface="Times New Roman" charset="0"/>
              <a:ea typeface="Osaka" charset="0"/>
              <a:cs typeface="Osaka" charset="0"/>
            </a:endParaRPr>
          </a:p>
        </p:txBody>
      </p:sp>
      <p:sp>
        <p:nvSpPr>
          <p:cNvPr id="22540" name="Text Box 1036"/>
          <p:cNvSpPr txBox="1">
            <a:spLocks noChangeArrowheads="1"/>
          </p:cNvSpPr>
          <p:nvPr/>
        </p:nvSpPr>
        <p:spPr bwMode="auto">
          <a:xfrm>
            <a:off x="228600" y="5607050"/>
            <a:ext cx="4038600" cy="641350"/>
          </a:xfrm>
          <a:prstGeom prst="rect">
            <a:avLst/>
          </a:prstGeom>
          <a:noFill/>
          <a:ln w="9525">
            <a:noFill/>
            <a:miter lim="800000"/>
            <a:headEnd/>
            <a:tailEnd/>
          </a:ln>
          <a:effectLst>
            <a:outerShdw blurRad="63500" dist="38099" dir="2700000" algn="ctr" rotWithShape="0">
              <a:srgbClr val="660066">
                <a:alpha val="74998"/>
              </a:srgbClr>
            </a:outerShdw>
          </a:effectLst>
        </p:spPr>
        <p:txBody>
          <a:bodyPr>
            <a:spAutoFit/>
          </a:bodyPr>
          <a:lstStyle/>
          <a:p>
            <a:pPr marL="914400" indent="-914400" eaLnBrk="1" hangingPunct="1">
              <a:defRPr/>
            </a:pPr>
            <a:r>
              <a:rPr lang="en-US" sz="3600" b="1">
                <a:solidFill>
                  <a:srgbClr val="FFFFFF"/>
                </a:solidFill>
                <a:latin typeface="Arial" pitchFamily="-111" charset="0"/>
                <a:ea typeface="Osaka"/>
                <a:cs typeface="Osaka"/>
              </a:rPr>
              <a:t>Persecuted</a:t>
            </a:r>
          </a:p>
        </p:txBody>
      </p:sp>
      <p:sp>
        <p:nvSpPr>
          <p:cNvPr id="22541" name="Text Box 1037"/>
          <p:cNvSpPr txBox="1">
            <a:spLocks noChangeArrowheads="1"/>
          </p:cNvSpPr>
          <p:nvPr/>
        </p:nvSpPr>
        <p:spPr bwMode="auto">
          <a:xfrm>
            <a:off x="4572000" y="5607050"/>
            <a:ext cx="4343400" cy="641350"/>
          </a:xfrm>
          <a:prstGeom prst="rect">
            <a:avLst/>
          </a:prstGeom>
          <a:noFill/>
          <a:ln w="9525">
            <a:noFill/>
            <a:miter lim="800000"/>
            <a:headEnd/>
            <a:tailEnd/>
          </a:ln>
          <a:effectLst>
            <a:outerShdw blurRad="63500" dist="38099" dir="2700000" algn="ctr" rotWithShape="0">
              <a:srgbClr val="660066">
                <a:alpha val="74998"/>
              </a:srgb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3600" b="1">
                <a:solidFill>
                  <a:srgbClr val="FFFFFF"/>
                </a:solidFill>
                <a:ea typeface="Osaka" charset="0"/>
                <a:cs typeface="Osaka" charset="0"/>
              </a:rPr>
              <a:t>Exalted</a:t>
            </a:r>
            <a:endParaRPr lang="en-US" sz="2800" b="1" i="1">
              <a:solidFill>
                <a:srgbClr val="FFFFFF"/>
              </a:solidFill>
              <a:latin typeface="Times New Roman" charset="0"/>
              <a:ea typeface="Osaka" charset="0"/>
              <a:cs typeface="Osaka" charset="0"/>
            </a:endParaRPr>
          </a:p>
        </p:txBody>
      </p:sp>
      <p:sp>
        <p:nvSpPr>
          <p:cNvPr id="22542" name="Text Box 1038"/>
          <p:cNvSpPr txBox="1">
            <a:spLocks noChangeArrowheads="1"/>
          </p:cNvSpPr>
          <p:nvPr/>
        </p:nvSpPr>
        <p:spPr bwMode="auto">
          <a:xfrm>
            <a:off x="6875463" y="0"/>
            <a:ext cx="2116137" cy="457200"/>
          </a:xfrm>
          <a:prstGeom prst="rect">
            <a:avLst/>
          </a:prstGeom>
          <a:noFill/>
          <a:ln w="9525">
            <a:noFill/>
            <a:miter lim="800000"/>
            <a:headEnd/>
            <a:tailEnd/>
          </a:ln>
          <a:effectLst>
            <a:outerShdw blurRad="63500" dist="38099" dir="2700000" algn="ctr" rotWithShape="0">
              <a:srgbClr val="660066">
                <a:alpha val="74998"/>
              </a:srgb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algn="ctr" eaLnBrk="1" hangingPunct="1">
              <a:defRPr/>
            </a:pPr>
            <a:r>
              <a:rPr lang="en-US" sz="2400" b="1" dirty="0">
                <a:solidFill>
                  <a:srgbClr val="FFFFFF"/>
                </a:solidFill>
                <a:ea typeface="Osaka" charset="0"/>
                <a:cs typeface="Osaka" charset="0"/>
              </a:rPr>
              <a:t>OTB 186c-d</a:t>
            </a:r>
            <a:endParaRPr lang="en-US" sz="2400" b="1" i="1" dirty="0">
              <a:solidFill>
                <a:srgbClr val="FFFFFF"/>
              </a:solidFill>
              <a:latin typeface="Times New Roman" charset="0"/>
              <a:ea typeface="Osaka" charset="0"/>
              <a:cs typeface="Osaka" charset="0"/>
            </a:endParaRPr>
          </a:p>
        </p:txBody>
      </p:sp>
      <p:sp>
        <p:nvSpPr>
          <p:cNvPr id="22545" name="Rectangle 1041"/>
          <p:cNvSpPr>
            <a:spLocks noGrp="1" noChangeArrowheads="1"/>
          </p:cNvSpPr>
          <p:nvPr>
            <p:ph type="title" idx="4294967295"/>
          </p:nvPr>
        </p:nvSpPr>
        <p:spPr>
          <a:xfrm>
            <a:off x="-152400" y="457200"/>
            <a:ext cx="9296400" cy="990600"/>
          </a:xfrm>
          <a:gradFill rotWithShape="0">
            <a:gsLst>
              <a:gs pos="0">
                <a:schemeClr val="tx2"/>
              </a:gs>
              <a:gs pos="100000">
                <a:schemeClr val="tx2">
                  <a:gamma/>
                  <a:shade val="46275"/>
                  <a:invGamma/>
                  <a:alpha val="3999"/>
                </a:schemeClr>
              </a:gs>
            </a:gsLst>
            <a:lin ang="5400000" scaled="1"/>
          </a:gradFill>
          <a:effectLst>
            <a:outerShdw blurRad="63500" dist="35921" dir="2700000" algn="ctr" rotWithShape="0">
              <a:schemeClr val="tx2">
                <a:alpha val="74998"/>
              </a:schemeClr>
            </a:outerShdw>
          </a:effectLst>
        </p:spPr>
        <p:txBody>
          <a:bodyPr/>
          <a:lstStyle/>
          <a:p>
            <a:pPr eaLnBrk="1" hangingPunct="1">
              <a:defRPr/>
            </a:pPr>
            <a:r>
              <a:rPr lang="en-US" b="1">
                <a:solidFill>
                  <a:schemeClr val="bg1"/>
                </a:solidFill>
                <a:latin typeface="Arial" charset="0"/>
                <a:ea typeface="Osaka" charset="0"/>
                <a:cs typeface="Osaka" charset="0"/>
              </a:rPr>
              <a:t>How are Prophets Different?</a:t>
            </a:r>
            <a:endParaRPr lang="en-US" sz="1800" b="1">
              <a:solidFill>
                <a:schemeClr val="bg1"/>
              </a:solidFill>
              <a:latin typeface="Arial" charset="0"/>
              <a:ea typeface="Osaka" charset="0"/>
              <a:cs typeface="Osaka"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p:cTn id="7" dur="1000" fill="hold"/>
                                        <p:tgtEl>
                                          <p:spTgt spid="22534"/>
                                        </p:tgtEl>
                                        <p:attrNameLst>
                                          <p:attrName>ppt_w</p:attrName>
                                        </p:attrNameLst>
                                      </p:cBhvr>
                                      <p:tavLst>
                                        <p:tav tm="0">
                                          <p:val>
                                            <p:fltVal val="0"/>
                                          </p:val>
                                        </p:tav>
                                        <p:tav tm="100000">
                                          <p:val>
                                            <p:strVal val="#ppt_w"/>
                                          </p:val>
                                        </p:tav>
                                      </p:tavLst>
                                    </p:anim>
                                    <p:anim calcmode="lin" valueType="num">
                                      <p:cBhvr>
                                        <p:cTn id="8" dur="1000" fill="hold"/>
                                        <p:tgtEl>
                                          <p:spTgt spid="22534"/>
                                        </p:tgtEl>
                                        <p:attrNameLst>
                                          <p:attrName>ppt_h</p:attrName>
                                        </p:attrNameLst>
                                      </p:cBhvr>
                                      <p:tavLst>
                                        <p:tav tm="0">
                                          <p:val>
                                            <p:fltVal val="0"/>
                                          </p:val>
                                        </p:tav>
                                        <p:tav tm="100000">
                                          <p:val>
                                            <p:strVal val="#ppt_h"/>
                                          </p:val>
                                        </p:tav>
                                      </p:tavLst>
                                    </p:anim>
                                    <p:anim calcmode="lin" valueType="num">
                                      <p:cBhvr>
                                        <p:cTn id="9" dur="1000" fill="hold"/>
                                        <p:tgtEl>
                                          <p:spTgt spid="2253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2535"/>
                                        </p:tgtEl>
                                        <p:attrNameLst>
                                          <p:attrName>style.visibility</p:attrName>
                                        </p:attrNameLst>
                                      </p:cBhvr>
                                      <p:to>
                                        <p:strVal val="visible"/>
                                      </p:to>
                                    </p:set>
                                    <p:anim calcmode="lin" valueType="num">
                                      <p:cBhvr>
                                        <p:cTn id="15" dur="1000" fill="hold"/>
                                        <p:tgtEl>
                                          <p:spTgt spid="22535"/>
                                        </p:tgtEl>
                                        <p:attrNameLst>
                                          <p:attrName>ppt_w</p:attrName>
                                        </p:attrNameLst>
                                      </p:cBhvr>
                                      <p:tavLst>
                                        <p:tav tm="0">
                                          <p:val>
                                            <p:fltVal val="0"/>
                                          </p:val>
                                        </p:tav>
                                        <p:tav tm="100000">
                                          <p:val>
                                            <p:strVal val="#ppt_w"/>
                                          </p:val>
                                        </p:tav>
                                      </p:tavLst>
                                    </p:anim>
                                    <p:anim calcmode="lin" valueType="num">
                                      <p:cBhvr>
                                        <p:cTn id="16" dur="1000" fill="hold"/>
                                        <p:tgtEl>
                                          <p:spTgt spid="22535"/>
                                        </p:tgtEl>
                                        <p:attrNameLst>
                                          <p:attrName>ppt_h</p:attrName>
                                        </p:attrNameLst>
                                      </p:cBhvr>
                                      <p:tavLst>
                                        <p:tav tm="0">
                                          <p:val>
                                            <p:fltVal val="0"/>
                                          </p:val>
                                        </p:tav>
                                        <p:tav tm="100000">
                                          <p:val>
                                            <p:strVal val="#ppt_h"/>
                                          </p:val>
                                        </p:tav>
                                      </p:tavLst>
                                    </p:anim>
                                    <p:anim calcmode="lin" valueType="num">
                                      <p:cBhvr>
                                        <p:cTn id="17" dur="1000" fill="hold"/>
                                        <p:tgtEl>
                                          <p:spTgt spid="2253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25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2536"/>
                                        </p:tgtEl>
                                        <p:attrNameLst>
                                          <p:attrName>style.visibility</p:attrName>
                                        </p:attrNameLst>
                                      </p:cBhvr>
                                      <p:to>
                                        <p:strVal val="visible"/>
                                      </p:to>
                                    </p:set>
                                    <p:anim calcmode="lin" valueType="num">
                                      <p:cBhvr>
                                        <p:cTn id="23" dur="1000" fill="hold"/>
                                        <p:tgtEl>
                                          <p:spTgt spid="22536"/>
                                        </p:tgtEl>
                                        <p:attrNameLst>
                                          <p:attrName>ppt_w</p:attrName>
                                        </p:attrNameLst>
                                      </p:cBhvr>
                                      <p:tavLst>
                                        <p:tav tm="0">
                                          <p:val>
                                            <p:fltVal val="0"/>
                                          </p:val>
                                        </p:tav>
                                        <p:tav tm="100000">
                                          <p:val>
                                            <p:strVal val="#ppt_w"/>
                                          </p:val>
                                        </p:tav>
                                      </p:tavLst>
                                    </p:anim>
                                    <p:anim calcmode="lin" valueType="num">
                                      <p:cBhvr>
                                        <p:cTn id="24" dur="1000" fill="hold"/>
                                        <p:tgtEl>
                                          <p:spTgt spid="22536"/>
                                        </p:tgtEl>
                                        <p:attrNameLst>
                                          <p:attrName>ppt_h</p:attrName>
                                        </p:attrNameLst>
                                      </p:cBhvr>
                                      <p:tavLst>
                                        <p:tav tm="0">
                                          <p:val>
                                            <p:fltVal val="0"/>
                                          </p:val>
                                        </p:tav>
                                        <p:tav tm="100000">
                                          <p:val>
                                            <p:strVal val="#ppt_h"/>
                                          </p:val>
                                        </p:tav>
                                      </p:tavLst>
                                    </p:anim>
                                    <p:anim calcmode="lin" valueType="num">
                                      <p:cBhvr>
                                        <p:cTn id="25" dur="1000" fill="hold"/>
                                        <p:tgtEl>
                                          <p:spTgt spid="2253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253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2537"/>
                                        </p:tgtEl>
                                        <p:attrNameLst>
                                          <p:attrName>style.visibility</p:attrName>
                                        </p:attrNameLst>
                                      </p:cBhvr>
                                      <p:to>
                                        <p:strVal val="visible"/>
                                      </p:to>
                                    </p:set>
                                    <p:anim calcmode="lin" valueType="num">
                                      <p:cBhvr>
                                        <p:cTn id="31" dur="1000" fill="hold"/>
                                        <p:tgtEl>
                                          <p:spTgt spid="22537"/>
                                        </p:tgtEl>
                                        <p:attrNameLst>
                                          <p:attrName>ppt_w</p:attrName>
                                        </p:attrNameLst>
                                      </p:cBhvr>
                                      <p:tavLst>
                                        <p:tav tm="0">
                                          <p:val>
                                            <p:fltVal val="0"/>
                                          </p:val>
                                        </p:tav>
                                        <p:tav tm="100000">
                                          <p:val>
                                            <p:strVal val="#ppt_w"/>
                                          </p:val>
                                        </p:tav>
                                      </p:tavLst>
                                    </p:anim>
                                    <p:anim calcmode="lin" valueType="num">
                                      <p:cBhvr>
                                        <p:cTn id="32" dur="1000" fill="hold"/>
                                        <p:tgtEl>
                                          <p:spTgt spid="22537"/>
                                        </p:tgtEl>
                                        <p:attrNameLst>
                                          <p:attrName>ppt_h</p:attrName>
                                        </p:attrNameLst>
                                      </p:cBhvr>
                                      <p:tavLst>
                                        <p:tav tm="0">
                                          <p:val>
                                            <p:fltVal val="0"/>
                                          </p:val>
                                        </p:tav>
                                        <p:tav tm="100000">
                                          <p:val>
                                            <p:strVal val="#ppt_h"/>
                                          </p:val>
                                        </p:tav>
                                      </p:tavLst>
                                    </p:anim>
                                    <p:anim calcmode="lin" valueType="num">
                                      <p:cBhvr>
                                        <p:cTn id="33" dur="1000" fill="hold"/>
                                        <p:tgtEl>
                                          <p:spTgt spid="2253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253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2538"/>
                                        </p:tgtEl>
                                        <p:attrNameLst>
                                          <p:attrName>style.visibility</p:attrName>
                                        </p:attrNameLst>
                                      </p:cBhvr>
                                      <p:to>
                                        <p:strVal val="visible"/>
                                      </p:to>
                                    </p:set>
                                    <p:anim calcmode="lin" valueType="num">
                                      <p:cBhvr>
                                        <p:cTn id="39" dur="1000" fill="hold"/>
                                        <p:tgtEl>
                                          <p:spTgt spid="22538"/>
                                        </p:tgtEl>
                                        <p:attrNameLst>
                                          <p:attrName>ppt_w</p:attrName>
                                        </p:attrNameLst>
                                      </p:cBhvr>
                                      <p:tavLst>
                                        <p:tav tm="0">
                                          <p:val>
                                            <p:fltVal val="0"/>
                                          </p:val>
                                        </p:tav>
                                        <p:tav tm="100000">
                                          <p:val>
                                            <p:strVal val="#ppt_w"/>
                                          </p:val>
                                        </p:tav>
                                      </p:tavLst>
                                    </p:anim>
                                    <p:anim calcmode="lin" valueType="num">
                                      <p:cBhvr>
                                        <p:cTn id="40" dur="1000" fill="hold"/>
                                        <p:tgtEl>
                                          <p:spTgt spid="22538"/>
                                        </p:tgtEl>
                                        <p:attrNameLst>
                                          <p:attrName>ppt_h</p:attrName>
                                        </p:attrNameLst>
                                      </p:cBhvr>
                                      <p:tavLst>
                                        <p:tav tm="0">
                                          <p:val>
                                            <p:fltVal val="0"/>
                                          </p:val>
                                        </p:tav>
                                        <p:tav tm="100000">
                                          <p:val>
                                            <p:strVal val="#ppt_h"/>
                                          </p:val>
                                        </p:tav>
                                      </p:tavLst>
                                    </p:anim>
                                    <p:anim calcmode="lin" valueType="num">
                                      <p:cBhvr>
                                        <p:cTn id="41" dur="1000" fill="hold"/>
                                        <p:tgtEl>
                                          <p:spTgt spid="22538"/>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25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22539"/>
                                        </p:tgtEl>
                                        <p:attrNameLst>
                                          <p:attrName>style.visibility</p:attrName>
                                        </p:attrNameLst>
                                      </p:cBhvr>
                                      <p:to>
                                        <p:strVal val="visible"/>
                                      </p:to>
                                    </p:set>
                                    <p:anim calcmode="lin" valueType="num">
                                      <p:cBhvr>
                                        <p:cTn id="47" dur="1000" fill="hold"/>
                                        <p:tgtEl>
                                          <p:spTgt spid="22539"/>
                                        </p:tgtEl>
                                        <p:attrNameLst>
                                          <p:attrName>ppt_w</p:attrName>
                                        </p:attrNameLst>
                                      </p:cBhvr>
                                      <p:tavLst>
                                        <p:tav tm="0">
                                          <p:val>
                                            <p:fltVal val="0"/>
                                          </p:val>
                                        </p:tav>
                                        <p:tav tm="100000">
                                          <p:val>
                                            <p:strVal val="#ppt_w"/>
                                          </p:val>
                                        </p:tav>
                                      </p:tavLst>
                                    </p:anim>
                                    <p:anim calcmode="lin" valueType="num">
                                      <p:cBhvr>
                                        <p:cTn id="48" dur="1000" fill="hold"/>
                                        <p:tgtEl>
                                          <p:spTgt spid="22539"/>
                                        </p:tgtEl>
                                        <p:attrNameLst>
                                          <p:attrName>ppt_h</p:attrName>
                                        </p:attrNameLst>
                                      </p:cBhvr>
                                      <p:tavLst>
                                        <p:tav tm="0">
                                          <p:val>
                                            <p:fltVal val="0"/>
                                          </p:val>
                                        </p:tav>
                                        <p:tav tm="100000">
                                          <p:val>
                                            <p:strVal val="#ppt_h"/>
                                          </p:val>
                                        </p:tav>
                                      </p:tavLst>
                                    </p:anim>
                                    <p:anim calcmode="lin" valueType="num">
                                      <p:cBhvr>
                                        <p:cTn id="49" dur="1000" fill="hold"/>
                                        <p:tgtEl>
                                          <p:spTgt spid="22539"/>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5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22540"/>
                                        </p:tgtEl>
                                        <p:attrNameLst>
                                          <p:attrName>style.visibility</p:attrName>
                                        </p:attrNameLst>
                                      </p:cBhvr>
                                      <p:to>
                                        <p:strVal val="visible"/>
                                      </p:to>
                                    </p:set>
                                    <p:anim calcmode="lin" valueType="num">
                                      <p:cBhvr>
                                        <p:cTn id="55" dur="1000" fill="hold"/>
                                        <p:tgtEl>
                                          <p:spTgt spid="22540"/>
                                        </p:tgtEl>
                                        <p:attrNameLst>
                                          <p:attrName>ppt_w</p:attrName>
                                        </p:attrNameLst>
                                      </p:cBhvr>
                                      <p:tavLst>
                                        <p:tav tm="0">
                                          <p:val>
                                            <p:fltVal val="0"/>
                                          </p:val>
                                        </p:tav>
                                        <p:tav tm="100000">
                                          <p:val>
                                            <p:strVal val="#ppt_w"/>
                                          </p:val>
                                        </p:tav>
                                      </p:tavLst>
                                    </p:anim>
                                    <p:anim calcmode="lin" valueType="num">
                                      <p:cBhvr>
                                        <p:cTn id="56" dur="1000" fill="hold"/>
                                        <p:tgtEl>
                                          <p:spTgt spid="22540"/>
                                        </p:tgtEl>
                                        <p:attrNameLst>
                                          <p:attrName>ppt_h</p:attrName>
                                        </p:attrNameLst>
                                      </p:cBhvr>
                                      <p:tavLst>
                                        <p:tav tm="0">
                                          <p:val>
                                            <p:fltVal val="0"/>
                                          </p:val>
                                        </p:tav>
                                        <p:tav tm="100000">
                                          <p:val>
                                            <p:strVal val="#ppt_h"/>
                                          </p:val>
                                        </p:tav>
                                      </p:tavLst>
                                    </p:anim>
                                    <p:anim calcmode="lin" valueType="num">
                                      <p:cBhvr>
                                        <p:cTn id="57" dur="1000" fill="hold"/>
                                        <p:tgtEl>
                                          <p:spTgt spid="22540"/>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2254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22541"/>
                                        </p:tgtEl>
                                        <p:attrNameLst>
                                          <p:attrName>style.visibility</p:attrName>
                                        </p:attrNameLst>
                                      </p:cBhvr>
                                      <p:to>
                                        <p:strVal val="visible"/>
                                      </p:to>
                                    </p:set>
                                    <p:anim calcmode="lin" valueType="num">
                                      <p:cBhvr>
                                        <p:cTn id="63" dur="1000" fill="hold"/>
                                        <p:tgtEl>
                                          <p:spTgt spid="22541"/>
                                        </p:tgtEl>
                                        <p:attrNameLst>
                                          <p:attrName>ppt_w</p:attrName>
                                        </p:attrNameLst>
                                      </p:cBhvr>
                                      <p:tavLst>
                                        <p:tav tm="0">
                                          <p:val>
                                            <p:fltVal val="0"/>
                                          </p:val>
                                        </p:tav>
                                        <p:tav tm="100000">
                                          <p:val>
                                            <p:strVal val="#ppt_w"/>
                                          </p:val>
                                        </p:tav>
                                      </p:tavLst>
                                    </p:anim>
                                    <p:anim calcmode="lin" valueType="num">
                                      <p:cBhvr>
                                        <p:cTn id="64" dur="1000" fill="hold"/>
                                        <p:tgtEl>
                                          <p:spTgt spid="22541"/>
                                        </p:tgtEl>
                                        <p:attrNameLst>
                                          <p:attrName>ppt_h</p:attrName>
                                        </p:attrNameLst>
                                      </p:cBhvr>
                                      <p:tavLst>
                                        <p:tav tm="0">
                                          <p:val>
                                            <p:fltVal val="0"/>
                                          </p:val>
                                        </p:tav>
                                        <p:tav tm="100000">
                                          <p:val>
                                            <p:strVal val="#ppt_h"/>
                                          </p:val>
                                        </p:tav>
                                      </p:tavLst>
                                    </p:anim>
                                    <p:anim calcmode="lin" valueType="num">
                                      <p:cBhvr>
                                        <p:cTn id="65" dur="1000" fill="hold"/>
                                        <p:tgtEl>
                                          <p:spTgt spid="22541"/>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225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2535" grpId="0"/>
      <p:bldP spid="22536" grpId="0"/>
      <p:bldP spid="22537" grpId="0"/>
      <p:bldP spid="22538" grpId="0"/>
      <p:bldP spid="22539" grpId="0"/>
      <p:bldP spid="22540" grpId="0"/>
      <p:bldP spid="2254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09" name="Picture 2" descr="MF - Plate 2"/>
          <p:cNvPicPr>
            <a:picLocks noChangeAspect="1" noChangeArrowheads="1"/>
          </p:cNvPicPr>
          <p:nvPr/>
        </p:nvPicPr>
        <p:blipFill>
          <a:blip r:embed="rId3" cstate="screen">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990600" y="1600200"/>
            <a:ext cx="8153400" cy="409416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dirty="0">
                <a:solidFill>
                  <a:srgbClr val="FFFFFF"/>
                </a:solidFill>
                <a:latin typeface="Arial"/>
                <a:cs typeface="Arial"/>
              </a:rPr>
              <a:t>What should a church do with a so-called prophet who:</a:t>
            </a:r>
          </a:p>
          <a:p>
            <a:pPr marL="358775" indent="-358775" eaLnBrk="1" hangingPunct="1">
              <a:spcBef>
                <a:spcPct val="50000"/>
              </a:spcBef>
              <a:buFontTx/>
              <a:buChar char="•"/>
              <a:defRPr/>
            </a:pPr>
            <a:r>
              <a:rPr lang="en-US" sz="4000" b="1" dirty="0">
                <a:solidFill>
                  <a:srgbClr val="FFFFFF"/>
                </a:solidFill>
                <a:latin typeface="Arial"/>
                <a:cs typeface="Arial"/>
              </a:rPr>
              <a:t>predicts false events</a:t>
            </a:r>
          </a:p>
          <a:p>
            <a:pPr marL="358775" indent="-358775" eaLnBrk="1" hangingPunct="1">
              <a:spcBef>
                <a:spcPct val="50000"/>
              </a:spcBef>
              <a:buFontTx/>
              <a:buChar char="•"/>
              <a:defRPr/>
            </a:pPr>
            <a:r>
              <a:rPr lang="en-US" sz="4000" b="1" dirty="0">
                <a:solidFill>
                  <a:srgbClr val="FFFFFF"/>
                </a:solidFill>
                <a:latin typeface="Arial"/>
                <a:cs typeface="Arial"/>
              </a:rPr>
              <a:t>falls into moral sin, or</a:t>
            </a:r>
          </a:p>
          <a:p>
            <a:pPr marL="358775" indent="-358775" eaLnBrk="1" hangingPunct="1">
              <a:spcBef>
                <a:spcPct val="50000"/>
              </a:spcBef>
              <a:buFontTx/>
              <a:buChar char="•"/>
              <a:defRPr/>
            </a:pPr>
            <a:r>
              <a:rPr lang="en-US" sz="4000" b="1" dirty="0">
                <a:solidFill>
                  <a:srgbClr val="FFFFFF"/>
                </a:solidFill>
                <a:latin typeface="Arial"/>
                <a:cs typeface="Arial"/>
              </a:rPr>
              <a:t>leads people to false gods?</a:t>
            </a:r>
          </a:p>
        </p:txBody>
      </p:sp>
      <p:sp>
        <p:nvSpPr>
          <p:cNvPr id="324611" name="Text Box 5"/>
          <p:cNvSpPr txBox="1">
            <a:spLocks noChangeArrowheads="1"/>
          </p:cNvSpPr>
          <p:nvPr/>
        </p:nvSpPr>
        <p:spPr bwMode="auto">
          <a:xfrm>
            <a:off x="7164388" y="0"/>
            <a:ext cx="1979612" cy="461963"/>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cs typeface="Arial" charset="0"/>
              </a:rPr>
              <a:t>OTB 186e</a:t>
            </a:r>
          </a:p>
        </p:txBody>
      </p:sp>
      <p:sp>
        <p:nvSpPr>
          <p:cNvPr id="10246" name="Rectangle 6"/>
          <p:cNvSpPr>
            <a:spLocks noGrp="1" noChangeArrowheads="1"/>
          </p:cNvSpPr>
          <p:nvPr>
            <p:ph type="title" idx="4294967295"/>
          </p:nvPr>
        </p:nvSpPr>
        <p:spPr>
          <a:xfrm>
            <a:off x="381000" y="533400"/>
            <a:ext cx="6096000" cy="701675"/>
          </a:xfrm>
          <a:solidFill>
            <a:srgbClr val="BBE0E3"/>
          </a:solidFill>
          <a:effectLst>
            <a:outerShdw blurRad="63500" dist="38099" dir="2700000" algn="ctr" rotWithShape="0">
              <a:schemeClr val="tx1">
                <a:alpha val="74998"/>
              </a:schemeClr>
            </a:outerShdw>
          </a:effectLst>
        </p:spPr>
        <p:txBody>
          <a:bodyPr anchor="t">
            <a:spAutoFit/>
          </a:bodyPr>
          <a:lstStyle/>
          <a:p>
            <a:pPr algn="l" eaLnBrk="1" hangingPunct="1">
              <a:spcBef>
                <a:spcPct val="50000"/>
              </a:spcBef>
              <a:defRPr/>
            </a:pPr>
            <a:r>
              <a:rPr lang="en-US" sz="4000" b="1">
                <a:solidFill>
                  <a:srgbClr val="FF3300"/>
                </a:solidFill>
                <a:latin typeface="Arial"/>
                <a:ea typeface="+mj-ea"/>
                <a:cs typeface="Arial"/>
              </a:rPr>
              <a:t>DISCUSSION GROUP A</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457200" y="1600200"/>
            <a:ext cx="8686800" cy="50165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dirty="0">
                <a:solidFill>
                  <a:srgbClr val="FFFFFF"/>
                </a:solidFill>
                <a:latin typeface="Arial"/>
                <a:cs typeface="Arial"/>
              </a:rPr>
              <a:t>Is prophecy </a:t>
            </a:r>
            <a:r>
              <a:rPr lang="ru-RU" sz="4000" b="1" dirty="0">
                <a:solidFill>
                  <a:srgbClr val="FFFFFF"/>
                </a:solidFill>
                <a:latin typeface="Arial"/>
                <a:cs typeface="Arial"/>
              </a:rPr>
              <a:t>"</a:t>
            </a:r>
            <a:r>
              <a:rPr lang="en-US" sz="4000" b="1" dirty="0">
                <a:solidFill>
                  <a:srgbClr val="FFFFFF"/>
                </a:solidFill>
                <a:latin typeface="Arial"/>
                <a:cs typeface="Arial"/>
              </a:rPr>
              <a:t>telling something that God has spontaneously brought to mind</a:t>
            </a:r>
            <a:r>
              <a:rPr lang="ru-RU" sz="4000" b="1" dirty="0">
                <a:solidFill>
                  <a:srgbClr val="FFFFFF"/>
                </a:solidFill>
                <a:latin typeface="Arial"/>
                <a:cs typeface="Arial"/>
              </a:rPr>
              <a:t>"</a:t>
            </a:r>
            <a:r>
              <a:rPr lang="en-US" sz="4000" b="1" dirty="0">
                <a:solidFill>
                  <a:srgbClr val="FFFFFF"/>
                </a:solidFill>
                <a:latin typeface="Arial"/>
                <a:cs typeface="Arial"/>
              </a:rPr>
              <a:t> (Wayne Grudem)?</a:t>
            </a:r>
          </a:p>
          <a:p>
            <a:pPr marL="358775" indent="-358775" eaLnBrk="1" hangingPunct="1">
              <a:spcBef>
                <a:spcPct val="50000"/>
              </a:spcBef>
              <a:buFontTx/>
              <a:buChar char="•"/>
              <a:defRPr/>
            </a:pPr>
            <a:r>
              <a:rPr lang="en-US" sz="4000" b="1" dirty="0">
                <a:solidFill>
                  <a:srgbClr val="FFFFFF"/>
                </a:solidFill>
                <a:latin typeface="Arial"/>
                <a:cs typeface="Arial"/>
              </a:rPr>
              <a:t>Can true prophecy contain errors?</a:t>
            </a:r>
          </a:p>
          <a:p>
            <a:pPr marL="358775" indent="-358775" eaLnBrk="1" hangingPunct="1">
              <a:spcBef>
                <a:spcPct val="50000"/>
              </a:spcBef>
              <a:buFontTx/>
              <a:buChar char="•"/>
              <a:defRPr/>
            </a:pPr>
            <a:r>
              <a:rPr lang="en-US" sz="4000" b="1" dirty="0">
                <a:solidFill>
                  <a:srgbClr val="FFFFFF"/>
                </a:solidFill>
                <a:latin typeface="Arial"/>
                <a:cs typeface="Arial"/>
              </a:rPr>
              <a:t>Why or why not?</a:t>
            </a:r>
          </a:p>
        </p:txBody>
      </p:sp>
      <p:sp>
        <p:nvSpPr>
          <p:cNvPr id="14343" name="Rectangle 7"/>
          <p:cNvSpPr>
            <a:spLocks noGrp="1" noChangeArrowheads="1"/>
          </p:cNvSpPr>
          <p:nvPr>
            <p:ph type="title" idx="4294967295"/>
          </p:nvPr>
        </p:nvSpPr>
        <p:spPr>
          <a:xfrm>
            <a:off x="457200" y="517525"/>
            <a:ext cx="7010400" cy="701675"/>
          </a:xfrm>
          <a:solidFill>
            <a:srgbClr val="BBE0E3"/>
          </a:solidFill>
          <a:effectLst>
            <a:outerShdw blurRad="63500" dist="38099" dir="2700000" algn="ctr" rotWithShape="0">
              <a:schemeClr val="tx1">
                <a:alpha val="74998"/>
              </a:schemeClr>
            </a:outerShdw>
          </a:effectLst>
        </p:spPr>
        <p:txBody>
          <a:bodyPr anchor="t">
            <a:spAutoFit/>
          </a:bodyPr>
          <a:lstStyle/>
          <a:p>
            <a:pPr algn="l" eaLnBrk="1" hangingPunct="1">
              <a:spcBef>
                <a:spcPct val="50000"/>
              </a:spcBef>
              <a:defRPr/>
            </a:pPr>
            <a:r>
              <a:rPr lang="en-US" sz="4000" b="1">
                <a:solidFill>
                  <a:srgbClr val="FF3300"/>
                </a:solidFill>
                <a:latin typeface="Arial"/>
                <a:ea typeface="+mj-ea"/>
                <a:cs typeface="Arial"/>
              </a:rPr>
              <a:t>DISCUSSION GROUP B</a:t>
            </a:r>
          </a:p>
        </p:txBody>
      </p:sp>
      <p:sp>
        <p:nvSpPr>
          <p:cNvPr id="326660" name="Text Box 5"/>
          <p:cNvSpPr txBox="1">
            <a:spLocks noChangeArrowheads="1"/>
          </p:cNvSpPr>
          <p:nvPr/>
        </p:nvSpPr>
        <p:spPr bwMode="auto">
          <a:xfrm>
            <a:off x="7164388" y="0"/>
            <a:ext cx="1979612" cy="461963"/>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cs typeface="Arial" charset="0"/>
              </a:rPr>
              <a:t>OTB 186e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0"/>
            <a:ext cx="7010400" cy="838200"/>
          </a:xfrm>
        </p:spPr>
        <p:txBody>
          <a:bodyPr/>
          <a:lstStyle/>
          <a:p>
            <a:pPr algn="l" eaLnBrk="1" hangingPunct="1">
              <a:defRPr/>
            </a:pPr>
            <a:r>
              <a:rPr lang="en-US" sz="3600" dirty="0"/>
              <a:t>God</a:t>
            </a:r>
            <a:r>
              <a:rPr lang="uk-UA" altLang="ja-JP" sz="3600" dirty="0"/>
              <a:t>'</a:t>
            </a:r>
            <a:r>
              <a:rPr lang="en-US" sz="3600" dirty="0"/>
              <a:t>s Household (Eph. 2:19-22)</a:t>
            </a:r>
          </a:p>
        </p:txBody>
      </p:sp>
      <p:sp>
        <p:nvSpPr>
          <p:cNvPr id="20483" name="Rectangle 3"/>
          <p:cNvSpPr>
            <a:spLocks noGrp="1" noChangeArrowheads="1"/>
          </p:cNvSpPr>
          <p:nvPr>
            <p:ph type="subTitle" idx="1"/>
          </p:nvPr>
        </p:nvSpPr>
        <p:spPr>
          <a:xfrm>
            <a:off x="0" y="5791200"/>
            <a:ext cx="9144000" cy="609600"/>
          </a:xfrm>
          <a:solidFill>
            <a:schemeClr val="hlink"/>
          </a:solidFill>
        </p:spPr>
        <p:txBody>
          <a:bodyPr/>
          <a:lstStyle/>
          <a:p>
            <a:pPr eaLnBrk="1" hangingPunct="1">
              <a:defRPr/>
            </a:pPr>
            <a:r>
              <a:rPr lang="en-US" b="1" i="0" dirty="0">
                <a:solidFill>
                  <a:schemeClr val="bg1"/>
                </a:solidFill>
              </a:rPr>
              <a:t>Foundation: The Lord Jesus Christ (1 Cor. 3:11)</a:t>
            </a:r>
          </a:p>
        </p:txBody>
      </p:sp>
      <p:sp>
        <p:nvSpPr>
          <p:cNvPr id="247811"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000000"/>
                </a:solidFill>
              </a:rPr>
              <a:t>19</a:t>
            </a:r>
          </a:p>
        </p:txBody>
      </p:sp>
      <p:sp>
        <p:nvSpPr>
          <p:cNvPr id="20485" name="Rectangle 5"/>
          <p:cNvSpPr>
            <a:spLocks noChangeArrowheads="1"/>
          </p:cNvSpPr>
          <p:nvPr/>
        </p:nvSpPr>
        <p:spPr bwMode="auto">
          <a:xfrm>
            <a:off x="457200" y="5181600"/>
            <a:ext cx="8229600" cy="609600"/>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50800" dist="25399" dir="16200000" algn="ctr" rotWithShape="0">
                    <a:srgbClr val="FFFFFF">
                      <a:alpha val="75000"/>
                    </a:srgbClr>
                  </a:outerShdw>
                </a:effectLst>
              </a14:hiddenEffects>
            </a:ext>
          </a:extLst>
        </p:spPr>
        <p:txBody>
          <a:bodyPr/>
          <a:lstStyle/>
          <a:p>
            <a:pPr algn="ctr" eaLnBrk="1" hangingPunct="1">
              <a:spcBef>
                <a:spcPct val="20000"/>
              </a:spcBef>
              <a:buClr>
                <a:srgbClr val="800040"/>
              </a:buClr>
              <a:buFont typeface="Wingdings" charset="0"/>
              <a:buNone/>
              <a:defRPr/>
            </a:pPr>
            <a:r>
              <a:rPr lang="en-US" sz="2800" b="1">
                <a:solidFill>
                  <a:srgbClr val="FFFFFF"/>
                </a:solidFill>
                <a:latin typeface="Tahoma" charset="0"/>
              </a:rPr>
              <a:t>Foundation: Apostles &amp; Prophets (Eph 2:20)</a:t>
            </a:r>
          </a:p>
        </p:txBody>
      </p:sp>
      <p:sp>
        <p:nvSpPr>
          <p:cNvPr id="20486" name="Rectangle 6"/>
          <p:cNvSpPr>
            <a:spLocks noChangeArrowheads="1"/>
          </p:cNvSpPr>
          <p:nvPr/>
        </p:nvSpPr>
        <p:spPr bwMode="auto">
          <a:xfrm rot="-5400000">
            <a:off x="685800" y="3276600"/>
            <a:ext cx="3352800" cy="609600"/>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50800" dist="25399" dir="16200000" algn="ctr" rotWithShape="0">
                    <a:srgbClr val="FFFFFF">
                      <a:alpha val="75000"/>
                    </a:srgbClr>
                  </a:outerShdw>
                </a:effectLst>
              </a14:hiddenEffects>
            </a:ext>
          </a:extLst>
        </p:spPr>
        <p:txBody>
          <a:bodyPr/>
          <a:lstStyle/>
          <a:p>
            <a:pPr algn="ctr" eaLnBrk="1" hangingPunct="1">
              <a:spcBef>
                <a:spcPct val="20000"/>
              </a:spcBef>
              <a:buClr>
                <a:srgbClr val="800040"/>
              </a:buClr>
              <a:buFont typeface="Wingdings" charset="0"/>
              <a:buNone/>
              <a:defRPr/>
            </a:pPr>
            <a:r>
              <a:rPr lang="en-US" sz="2800" b="1">
                <a:solidFill>
                  <a:srgbClr val="FFFFFF"/>
                </a:solidFill>
                <a:latin typeface="Tahoma" charset="0"/>
              </a:rPr>
              <a:t>Evangelists</a:t>
            </a:r>
          </a:p>
        </p:txBody>
      </p:sp>
      <p:sp>
        <p:nvSpPr>
          <p:cNvPr id="20487" name="Rectangle 7"/>
          <p:cNvSpPr>
            <a:spLocks noChangeArrowheads="1"/>
          </p:cNvSpPr>
          <p:nvPr/>
        </p:nvSpPr>
        <p:spPr bwMode="auto">
          <a:xfrm rot="-5400000">
            <a:off x="4648200" y="3276600"/>
            <a:ext cx="3352800" cy="609600"/>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50800" dist="25399" dir="16200000" algn="ctr" rotWithShape="0">
                    <a:srgbClr val="FFFFFF">
                      <a:alpha val="75000"/>
                    </a:srgbClr>
                  </a:outerShdw>
                </a:effectLst>
              </a14:hiddenEffects>
            </a:ext>
          </a:extLst>
        </p:spPr>
        <p:txBody>
          <a:bodyPr/>
          <a:lstStyle/>
          <a:p>
            <a:pPr algn="ctr" eaLnBrk="1" hangingPunct="1">
              <a:spcBef>
                <a:spcPct val="20000"/>
              </a:spcBef>
              <a:buClr>
                <a:srgbClr val="800040"/>
              </a:buClr>
              <a:buFont typeface="Wingdings" charset="0"/>
              <a:buNone/>
              <a:defRPr/>
            </a:pPr>
            <a:r>
              <a:rPr lang="en-US" sz="2800" b="1">
                <a:solidFill>
                  <a:srgbClr val="FFFFFF"/>
                </a:solidFill>
                <a:latin typeface="Tahoma" charset="0"/>
              </a:rPr>
              <a:t>Teachers</a:t>
            </a:r>
          </a:p>
        </p:txBody>
      </p:sp>
      <p:sp>
        <p:nvSpPr>
          <p:cNvPr id="20488" name="Rectangle 8"/>
          <p:cNvSpPr>
            <a:spLocks noChangeArrowheads="1"/>
          </p:cNvSpPr>
          <p:nvPr/>
        </p:nvSpPr>
        <p:spPr bwMode="auto">
          <a:xfrm rot="-5400000">
            <a:off x="2209800" y="2971800"/>
            <a:ext cx="3962400" cy="609600"/>
          </a:xfrm>
          <a:prstGeom prst="rect">
            <a:avLst/>
          </a:prstGeom>
          <a:solidFill>
            <a:schemeClr val="tx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50800" dist="25399" dir="16200000" algn="ctr" rotWithShape="0">
                    <a:srgbClr val="FFFFFF">
                      <a:alpha val="75000"/>
                    </a:srgbClr>
                  </a:outerShdw>
                </a:effectLst>
              </a14:hiddenEffects>
            </a:ext>
          </a:extLst>
        </p:spPr>
        <p:txBody>
          <a:bodyPr/>
          <a:lstStyle/>
          <a:p>
            <a:pPr algn="ctr" eaLnBrk="1" hangingPunct="1">
              <a:spcBef>
                <a:spcPct val="20000"/>
              </a:spcBef>
              <a:buClr>
                <a:srgbClr val="800040"/>
              </a:buClr>
              <a:buFont typeface="Wingdings" charset="0"/>
              <a:buNone/>
              <a:defRPr/>
            </a:pPr>
            <a:r>
              <a:rPr lang="en-US" sz="2800" b="1">
                <a:solidFill>
                  <a:srgbClr val="FFFFFF"/>
                </a:solidFill>
                <a:latin typeface="Tahoma" charset="0"/>
              </a:rPr>
              <a:t>Pastor-Teachers</a:t>
            </a:r>
          </a:p>
        </p:txBody>
      </p:sp>
      <p:grpSp>
        <p:nvGrpSpPr>
          <p:cNvPr id="247816" name="Group 9"/>
          <p:cNvGrpSpPr>
            <a:grpSpLocks/>
          </p:cNvGrpSpPr>
          <p:nvPr/>
        </p:nvGrpSpPr>
        <p:grpSpPr bwMode="auto">
          <a:xfrm>
            <a:off x="1143000" y="1447800"/>
            <a:ext cx="6172200" cy="609600"/>
            <a:chOff x="720" y="960"/>
            <a:chExt cx="3888" cy="384"/>
          </a:xfrm>
        </p:grpSpPr>
        <p:sp>
          <p:nvSpPr>
            <p:cNvPr id="20490" name="Rectangle 10" descr="Purple mesh"/>
            <p:cNvSpPr>
              <a:spLocks noChangeArrowheads="1"/>
            </p:cNvSpPr>
            <p:nvPr/>
          </p:nvSpPr>
          <p:spPr bwMode="auto">
            <a:xfrm rot="-1410176">
              <a:off x="720" y="960"/>
              <a:ext cx="2112" cy="384"/>
            </a:xfrm>
            <a:prstGeom prst="rect">
              <a:avLst/>
            </a:prstGeom>
            <a:blipFill dpi="0" rotWithShape="0">
              <a:blip r:embed="rId3"/>
              <a:srcRect/>
              <a:tile tx="0" ty="0" sx="100000" sy="100000" flip="none" algn="tl"/>
            </a:bli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50800" dist="25399" dir="16200000" algn="ctr" rotWithShape="0">
                      <a:srgbClr val="FFFFFF">
                        <a:alpha val="75000"/>
                      </a:srgbClr>
                    </a:outerShdw>
                  </a:effectLst>
                </a14:hiddenEffects>
              </a:ext>
            </a:extLst>
          </p:spPr>
          <p:txBody>
            <a:bodyPr/>
            <a:lstStyle/>
            <a:p>
              <a:pPr algn="ctr" eaLnBrk="1" hangingPunct="1">
                <a:spcBef>
                  <a:spcPct val="20000"/>
                </a:spcBef>
                <a:buClr>
                  <a:srgbClr val="800040"/>
                </a:buClr>
                <a:buFont typeface="Wingdings" charset="0"/>
                <a:buNone/>
                <a:defRPr/>
              </a:pPr>
              <a:endParaRPr lang="en-US" sz="2800" b="1">
                <a:solidFill>
                  <a:srgbClr val="FFFFFF"/>
                </a:solidFill>
                <a:latin typeface="Tahoma" charset="0"/>
              </a:endParaRPr>
            </a:p>
          </p:txBody>
        </p:sp>
        <p:sp>
          <p:nvSpPr>
            <p:cNvPr id="20491" name="Rectangle 11" descr="Purple mesh"/>
            <p:cNvSpPr>
              <a:spLocks noChangeArrowheads="1"/>
            </p:cNvSpPr>
            <p:nvPr/>
          </p:nvSpPr>
          <p:spPr bwMode="auto">
            <a:xfrm rot="1429592">
              <a:off x="2496" y="960"/>
              <a:ext cx="2112" cy="384"/>
            </a:xfrm>
            <a:prstGeom prst="rect">
              <a:avLst/>
            </a:prstGeom>
            <a:blipFill dpi="0" rotWithShape="0">
              <a:blip r:embed="rId3"/>
              <a:srcRect/>
              <a:tile tx="0" ty="0" sx="100000" sy="100000" flip="none" algn="tl"/>
            </a:bli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50800" dist="25399" dir="16200000" algn="ctr" rotWithShape="0">
                      <a:srgbClr val="FFFFFF">
                        <a:alpha val="75000"/>
                      </a:srgbClr>
                    </a:outerShdw>
                  </a:effectLst>
                </a14:hiddenEffects>
              </a:ext>
            </a:extLst>
          </p:spPr>
          <p:txBody>
            <a:bodyPr/>
            <a:lstStyle/>
            <a:p>
              <a:pPr algn="ctr" eaLnBrk="1" hangingPunct="1">
                <a:spcBef>
                  <a:spcPct val="20000"/>
                </a:spcBef>
                <a:buClr>
                  <a:srgbClr val="800040"/>
                </a:buClr>
                <a:buFont typeface="Wingdings" charset="0"/>
                <a:buNone/>
                <a:defRPr/>
              </a:pPr>
              <a:endParaRPr lang="en-US" sz="2800" b="1">
                <a:solidFill>
                  <a:srgbClr val="FFFFFF"/>
                </a:solidFill>
                <a:latin typeface="Tahoma" charset="0"/>
              </a:endParaRPr>
            </a:p>
          </p:txBody>
        </p:sp>
      </p:grpSp>
      <p:sp>
        <p:nvSpPr>
          <p:cNvPr id="247817" name="Text Box 12"/>
          <p:cNvSpPr txBox="1">
            <a:spLocks noChangeArrowheads="1"/>
          </p:cNvSpPr>
          <p:nvPr/>
        </p:nvSpPr>
        <p:spPr bwMode="auto">
          <a:xfrm>
            <a:off x="6708775" y="3292475"/>
            <a:ext cx="2324100" cy="8223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i="1">
                <a:solidFill>
                  <a:srgbClr val="000000"/>
                </a:solidFill>
                <a:latin typeface="Tahoma" charset="0"/>
              </a:rPr>
              <a:t>Equipping Gifts</a:t>
            </a:r>
            <a:br>
              <a:rPr lang="en-US" i="1">
                <a:solidFill>
                  <a:srgbClr val="000000"/>
                </a:solidFill>
                <a:latin typeface="Tahoma" charset="0"/>
              </a:rPr>
            </a:br>
            <a:r>
              <a:rPr lang="en-US" i="1">
                <a:solidFill>
                  <a:srgbClr val="000000"/>
                </a:solidFill>
                <a:latin typeface="Tahoma" charset="0"/>
              </a:rPr>
              <a:t>(Eph. 4:11-12a)</a:t>
            </a:r>
          </a:p>
        </p:txBody>
      </p:sp>
      <p:sp>
        <p:nvSpPr>
          <p:cNvPr id="247818" name="Text Box 13"/>
          <p:cNvSpPr txBox="1">
            <a:spLocks noChangeArrowheads="1"/>
          </p:cNvSpPr>
          <p:nvPr/>
        </p:nvSpPr>
        <p:spPr bwMode="auto">
          <a:xfrm>
            <a:off x="1371600" y="6553200"/>
            <a:ext cx="6330950" cy="307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a:solidFill>
                  <a:srgbClr val="000000"/>
                </a:solidFill>
                <a:latin typeface="Tahoma" charset="0"/>
              </a:rPr>
              <a:t>Adapted from Charles R. Swindoll. </a:t>
            </a:r>
            <a:r>
              <a:rPr lang="ru-RU" altLang="ja-JP" sz="1400" dirty="0">
                <a:solidFill>
                  <a:srgbClr val="000000"/>
                </a:solidFill>
                <a:latin typeface="Tahoma" charset="0"/>
              </a:rPr>
              <a:t>"</a:t>
            </a:r>
            <a:r>
              <a:rPr lang="en-US" altLang="ja-JP" sz="1400" dirty="0">
                <a:solidFill>
                  <a:srgbClr val="000000"/>
                </a:solidFill>
                <a:latin typeface="Tahoma" charset="0"/>
              </a:rPr>
              <a:t>Spiritual Gifts Study Guide</a:t>
            </a:r>
            <a:r>
              <a:rPr lang="ru-RU" altLang="ja-JP" sz="1400" dirty="0">
                <a:solidFill>
                  <a:srgbClr val="000000"/>
                </a:solidFill>
                <a:latin typeface="Tahoma" charset="0"/>
              </a:rPr>
              <a:t>"</a:t>
            </a:r>
            <a:r>
              <a:rPr lang="en-US" altLang="ja-JP" sz="1400" dirty="0">
                <a:solidFill>
                  <a:srgbClr val="000000"/>
                </a:solidFill>
                <a:latin typeface="Tahoma" charset="0"/>
              </a:rPr>
              <a:t> (IFL, 1983), 7</a:t>
            </a:r>
            <a:endParaRPr lang="en-US" sz="1400" dirty="0">
              <a:solidFill>
                <a:srgbClr val="000000"/>
              </a:solidFill>
              <a:latin typeface="Tahoma" charset="0"/>
            </a:endParaRPr>
          </a:p>
        </p:txBody>
      </p:sp>
      <p:sp>
        <p:nvSpPr>
          <p:cNvPr id="247819" name="Text Box 14"/>
          <p:cNvSpPr txBox="1">
            <a:spLocks noChangeArrowheads="1"/>
          </p:cNvSpPr>
          <p:nvPr/>
        </p:nvSpPr>
        <p:spPr bwMode="auto">
          <a:xfrm>
            <a:off x="6172200" y="990600"/>
            <a:ext cx="2860675" cy="8223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i="1">
                <a:solidFill>
                  <a:srgbClr val="000000"/>
                </a:solidFill>
                <a:latin typeface="Tahoma" charset="0"/>
              </a:rPr>
              <a:t>Non-Equipping Gifts</a:t>
            </a:r>
            <a:br>
              <a:rPr lang="en-US" i="1">
                <a:solidFill>
                  <a:srgbClr val="000000"/>
                </a:solidFill>
                <a:latin typeface="Tahoma" charset="0"/>
              </a:rPr>
            </a:br>
            <a:r>
              <a:rPr lang="en-US" i="1">
                <a:solidFill>
                  <a:srgbClr val="000000"/>
                </a:solidFill>
                <a:latin typeface="Tahoma" charset="0"/>
              </a:rPr>
              <a:t>(Eph. 4:12b)</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6" descr="Medium wood"/>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eaLnBrk="1" hangingPunct="1"/>
            <a:endParaRPr lang="en-US" sz="3200">
              <a:solidFill>
                <a:srgbClr val="FFFFFF"/>
              </a:solidFill>
              <a:cs typeface="Arial" charset="0"/>
            </a:endParaRPr>
          </a:p>
        </p:txBody>
      </p:sp>
      <p:sp>
        <p:nvSpPr>
          <p:cNvPr id="15363" name="Text Box 3"/>
          <p:cNvSpPr txBox="1">
            <a:spLocks noChangeArrowheads="1"/>
          </p:cNvSpPr>
          <p:nvPr/>
        </p:nvSpPr>
        <p:spPr bwMode="auto">
          <a:xfrm>
            <a:off x="990600" y="1600200"/>
            <a:ext cx="8153400" cy="4400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dirty="0">
                <a:solidFill>
                  <a:srgbClr val="FFFFFF"/>
                </a:solidFill>
                <a:latin typeface="Arial"/>
                <a:cs typeface="Arial"/>
              </a:rPr>
              <a:t>Do you think Grudem</a:t>
            </a:r>
            <a:r>
              <a:rPr lang="uk-UA" sz="4000" b="1" dirty="0">
                <a:solidFill>
                  <a:srgbClr val="FFFFFF"/>
                </a:solidFill>
                <a:latin typeface="Arial"/>
                <a:cs typeface="Arial"/>
              </a:rPr>
              <a:t>'</a:t>
            </a:r>
            <a:r>
              <a:rPr lang="en-US" sz="4000" b="1" dirty="0">
                <a:solidFill>
                  <a:srgbClr val="FFFFFF"/>
                </a:solidFill>
                <a:latin typeface="Arial"/>
                <a:cs typeface="Arial"/>
              </a:rPr>
              <a:t>s teaching that all believers can prophesy has biblical support (cf. 1 Cor. 12:29 vs. 14:1)?</a:t>
            </a:r>
          </a:p>
          <a:p>
            <a:pPr eaLnBrk="1" hangingPunct="1">
              <a:spcBef>
                <a:spcPct val="50000"/>
              </a:spcBef>
              <a:defRPr/>
            </a:pPr>
            <a:endParaRPr lang="en-US" sz="4000" b="1" dirty="0">
              <a:solidFill>
                <a:srgbClr val="FFFFFF"/>
              </a:solidFill>
              <a:latin typeface="Arial"/>
              <a:cs typeface="Arial"/>
            </a:endParaRPr>
          </a:p>
          <a:p>
            <a:pPr eaLnBrk="1" hangingPunct="1">
              <a:spcBef>
                <a:spcPct val="50000"/>
              </a:spcBef>
              <a:defRPr/>
            </a:pPr>
            <a:r>
              <a:rPr lang="en-US" sz="4000" b="1" dirty="0">
                <a:solidFill>
                  <a:srgbClr val="FFFFFF"/>
                </a:solidFill>
                <a:latin typeface="Arial"/>
                <a:cs typeface="Arial"/>
              </a:rPr>
              <a:t>Support your answer.</a:t>
            </a:r>
          </a:p>
        </p:txBody>
      </p:sp>
      <p:sp>
        <p:nvSpPr>
          <p:cNvPr id="15367" name="Rectangle 7"/>
          <p:cNvSpPr>
            <a:spLocks noGrp="1" noChangeArrowheads="1"/>
          </p:cNvSpPr>
          <p:nvPr>
            <p:ph type="title" idx="4294967295"/>
          </p:nvPr>
        </p:nvSpPr>
        <p:spPr>
          <a:xfrm>
            <a:off x="304800" y="593725"/>
            <a:ext cx="7010400" cy="701675"/>
          </a:xfrm>
          <a:solidFill>
            <a:srgbClr val="BBE0E3"/>
          </a:solidFill>
          <a:effectLst>
            <a:outerShdw blurRad="63500" dist="38099" dir="2700000" algn="ctr" rotWithShape="0">
              <a:schemeClr val="tx1">
                <a:alpha val="74998"/>
              </a:schemeClr>
            </a:outerShdw>
          </a:effectLst>
        </p:spPr>
        <p:txBody>
          <a:bodyPr anchor="t">
            <a:spAutoFit/>
          </a:bodyPr>
          <a:lstStyle/>
          <a:p>
            <a:pPr algn="l" eaLnBrk="1" hangingPunct="1">
              <a:spcBef>
                <a:spcPct val="50000"/>
              </a:spcBef>
              <a:defRPr/>
            </a:pPr>
            <a:r>
              <a:rPr lang="en-US" sz="4000" b="1">
                <a:solidFill>
                  <a:srgbClr val="FF3300"/>
                </a:solidFill>
                <a:latin typeface="Arial"/>
                <a:ea typeface="+mj-ea"/>
                <a:cs typeface="Arial"/>
              </a:rPr>
              <a:t>DISCUSSION GROUP C</a:t>
            </a:r>
          </a:p>
        </p:txBody>
      </p:sp>
      <p:sp>
        <p:nvSpPr>
          <p:cNvPr id="328708" name="Text Box 5"/>
          <p:cNvSpPr txBox="1">
            <a:spLocks noChangeArrowheads="1"/>
          </p:cNvSpPr>
          <p:nvPr/>
        </p:nvSpPr>
        <p:spPr bwMode="auto">
          <a:xfrm>
            <a:off x="7164388" y="0"/>
            <a:ext cx="1979612" cy="461963"/>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cs typeface="Arial" charset="0"/>
              </a:rPr>
              <a:t>OTB 186e</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3" name="Picture 6"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990600" y="1600200"/>
            <a:ext cx="6934200" cy="46640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a:solidFill>
                  <a:srgbClr val="FFFFFF"/>
                </a:solidFill>
                <a:latin typeface="Arial"/>
                <a:cs typeface="Arial"/>
              </a:rPr>
              <a:t>What would you say to someone who claimed that his prophecy is inspired but not equal in authority to Scripture?</a:t>
            </a:r>
          </a:p>
          <a:p>
            <a:pPr eaLnBrk="1" hangingPunct="1">
              <a:spcBef>
                <a:spcPct val="50000"/>
              </a:spcBef>
              <a:defRPr/>
            </a:pPr>
            <a:r>
              <a:rPr lang="en-US" sz="4000" b="1">
                <a:solidFill>
                  <a:srgbClr val="FFFFFF"/>
                </a:solidFill>
                <a:latin typeface="Arial"/>
                <a:cs typeface="Arial"/>
              </a:rPr>
              <a:t>Are there different levels of inspiration or inerrancy?</a:t>
            </a:r>
          </a:p>
        </p:txBody>
      </p:sp>
      <p:sp>
        <p:nvSpPr>
          <p:cNvPr id="16391" name="Rectangle 7"/>
          <p:cNvSpPr>
            <a:spLocks noGrp="1" noChangeArrowheads="1"/>
          </p:cNvSpPr>
          <p:nvPr>
            <p:ph type="title" idx="4294967295"/>
          </p:nvPr>
        </p:nvSpPr>
        <p:spPr>
          <a:xfrm>
            <a:off x="304800" y="746125"/>
            <a:ext cx="7010400" cy="701675"/>
          </a:xfrm>
          <a:solidFill>
            <a:srgbClr val="BBE0E3"/>
          </a:solidFill>
          <a:effectLst>
            <a:outerShdw blurRad="63500" dist="38099" dir="2700000" algn="ctr" rotWithShape="0">
              <a:schemeClr val="tx1">
                <a:alpha val="74998"/>
              </a:schemeClr>
            </a:outerShdw>
          </a:effectLst>
        </p:spPr>
        <p:txBody>
          <a:bodyPr anchor="t">
            <a:spAutoFit/>
          </a:bodyPr>
          <a:lstStyle/>
          <a:p>
            <a:pPr algn="l" eaLnBrk="1" hangingPunct="1">
              <a:spcBef>
                <a:spcPct val="50000"/>
              </a:spcBef>
              <a:defRPr/>
            </a:pPr>
            <a:r>
              <a:rPr lang="en-US" sz="4000" b="1">
                <a:solidFill>
                  <a:srgbClr val="FF3300"/>
                </a:solidFill>
                <a:latin typeface="Arial"/>
                <a:ea typeface="+mj-ea"/>
                <a:cs typeface="Arial"/>
              </a:rPr>
              <a:t>DISCUSSION GROUP D</a:t>
            </a:r>
          </a:p>
        </p:txBody>
      </p:sp>
      <p:sp>
        <p:nvSpPr>
          <p:cNvPr id="330756" name="Text Box 5"/>
          <p:cNvSpPr txBox="1">
            <a:spLocks noChangeArrowheads="1"/>
          </p:cNvSpPr>
          <p:nvPr/>
        </p:nvSpPr>
        <p:spPr bwMode="auto">
          <a:xfrm>
            <a:off x="7164388" y="0"/>
            <a:ext cx="1979612" cy="461963"/>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cs typeface="Arial" charset="0"/>
              </a:rPr>
              <a:t>OTB 186e</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1" name="Picture 1031" descr="grudem"/>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2802" name="AutoShape 1032"/>
          <p:cNvSpPr>
            <a:spLocks noChangeArrowheads="1"/>
          </p:cNvSpPr>
          <p:nvPr/>
        </p:nvSpPr>
        <p:spPr bwMode="auto">
          <a:xfrm rot="10800000">
            <a:off x="-304800" y="1600200"/>
            <a:ext cx="4800600" cy="2819400"/>
          </a:xfrm>
          <a:prstGeom prst="wedgeEllipseCallout">
            <a:avLst>
              <a:gd name="adj1" fmla="val -69644"/>
              <a:gd name="adj2" fmla="val 7880"/>
            </a:avLst>
          </a:prstGeom>
          <a:solidFill>
            <a:schemeClr val="accent2"/>
          </a:solidFill>
          <a:ln w="9525">
            <a:solidFill>
              <a:schemeClr val="tx1"/>
            </a:solidFill>
            <a:miter lim="800000"/>
            <a:headEnd/>
            <a:tailEnd/>
          </a:ln>
        </p:spPr>
        <p:txBody>
          <a:bodyPr rot="10800000" wrap="none" anchor="ctr"/>
          <a:lstStyle/>
          <a:p>
            <a:pPr algn="ctr"/>
            <a:endParaRPr lang="en-US"/>
          </a:p>
        </p:txBody>
      </p:sp>
      <p:sp>
        <p:nvSpPr>
          <p:cNvPr id="56322" name="Rectangle 1026"/>
          <p:cNvSpPr>
            <a:spLocks noGrp="1" noChangeArrowheads="1"/>
          </p:cNvSpPr>
          <p:nvPr>
            <p:ph type="ctrTitle"/>
          </p:nvPr>
        </p:nvSpPr>
        <p:spPr>
          <a:xfrm>
            <a:off x="685800" y="152400"/>
            <a:ext cx="7772400" cy="1143000"/>
          </a:xfrm>
          <a:effectLst>
            <a:outerShdw blurRad="63500" dist="35921" dir="2700000" algn="ctr" rotWithShape="0">
              <a:srgbClr val="000000">
                <a:alpha val="74998"/>
              </a:srgbClr>
            </a:outerShdw>
          </a:effectLst>
        </p:spPr>
        <p:txBody>
          <a:bodyPr/>
          <a:lstStyle/>
          <a:p>
            <a:pPr>
              <a:defRPr/>
            </a:pPr>
            <a:r>
              <a:rPr lang="en-US" dirty="0">
                <a:solidFill>
                  <a:schemeClr val="bg1"/>
                </a:solidFill>
                <a:latin typeface="Arial" charset="0"/>
                <a:ea typeface="ＭＳ Ｐゴシック" charset="0"/>
                <a:cs typeface="ＭＳ Ｐゴシック" charset="0"/>
              </a:rPr>
              <a:t>Wayne Grudem</a:t>
            </a:r>
            <a:r>
              <a:rPr lang="uk-UA" altLang="ja-JP" dirty="0">
                <a:solidFill>
                  <a:schemeClr val="bg1"/>
                </a:solidFill>
                <a:latin typeface="Arial" charset="0"/>
                <a:ea typeface="ＭＳ Ｐゴシック" charset="0"/>
                <a:cs typeface="ＭＳ Ｐゴシック" charset="0"/>
              </a:rPr>
              <a:t>'</a:t>
            </a:r>
            <a:r>
              <a:rPr lang="en-US" dirty="0">
                <a:solidFill>
                  <a:schemeClr val="bg1"/>
                </a:solidFill>
                <a:latin typeface="Arial" charset="0"/>
                <a:ea typeface="ＭＳ Ｐゴシック" charset="0"/>
                <a:cs typeface="ＭＳ Ｐゴシック" charset="0"/>
              </a:rPr>
              <a:t>s </a:t>
            </a:r>
            <a:br>
              <a:rPr lang="en-US" dirty="0">
                <a:solidFill>
                  <a:schemeClr val="bg1"/>
                </a:solidFill>
                <a:latin typeface="Arial" charset="0"/>
                <a:ea typeface="ＭＳ Ｐゴシック" charset="0"/>
                <a:cs typeface="ＭＳ Ｐゴシック" charset="0"/>
              </a:rPr>
            </a:br>
            <a:r>
              <a:rPr lang="en-US" dirty="0">
                <a:solidFill>
                  <a:schemeClr val="bg1"/>
                </a:solidFill>
                <a:latin typeface="Arial" charset="0"/>
                <a:ea typeface="ＭＳ Ｐゴシック" charset="0"/>
                <a:cs typeface="ＭＳ Ｐゴシック" charset="0"/>
              </a:rPr>
              <a:t>Definition of Prophecy</a:t>
            </a:r>
          </a:p>
        </p:txBody>
      </p:sp>
      <p:sp>
        <p:nvSpPr>
          <p:cNvPr id="332804" name="Rectangle 1028"/>
          <p:cNvSpPr>
            <a:spLocks noChangeArrowheads="1"/>
          </p:cNvSpPr>
          <p:nvPr/>
        </p:nvSpPr>
        <p:spPr bwMode="auto">
          <a:xfrm>
            <a:off x="1524000" y="5105400"/>
            <a:ext cx="64008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spcBef>
                <a:spcPct val="20000"/>
              </a:spcBef>
            </a:pPr>
            <a:endParaRPr lang="en-US" sz="3200"/>
          </a:p>
        </p:txBody>
      </p:sp>
      <p:sp>
        <p:nvSpPr>
          <p:cNvPr id="56325" name="Text Box 1029"/>
          <p:cNvSpPr txBox="1">
            <a:spLocks noChangeArrowheads="1"/>
          </p:cNvSpPr>
          <p:nvPr/>
        </p:nvSpPr>
        <p:spPr bwMode="auto">
          <a:xfrm>
            <a:off x="0" y="2057400"/>
            <a:ext cx="4114800" cy="2062163"/>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defRPr/>
            </a:pPr>
            <a:r>
              <a:rPr lang="ru-RU" altLang="ja-JP" sz="3200" b="1" dirty="0">
                <a:solidFill>
                  <a:schemeClr val="bg1"/>
                </a:solidFill>
              </a:rPr>
              <a:t>"</a:t>
            </a:r>
            <a:r>
              <a:rPr lang="en-US" sz="3200" b="1" dirty="0">
                <a:solidFill>
                  <a:schemeClr val="bg1"/>
                </a:solidFill>
              </a:rPr>
              <a:t>telling something that God has spontaneously brought to mind</a:t>
            </a:r>
            <a:r>
              <a:rPr lang="ru-RU" altLang="ja-JP" sz="3200" b="1" dirty="0">
                <a:solidFill>
                  <a:schemeClr val="bg1"/>
                </a:solidFill>
              </a:rPr>
              <a:t>"</a:t>
            </a:r>
            <a:endParaRPr lang="en-US" sz="3200" b="1" dirty="0">
              <a:solidFill>
                <a:schemeClr val="bg1"/>
              </a:solidFill>
            </a:endParaRPr>
          </a:p>
        </p:txBody>
      </p:sp>
      <p:sp>
        <p:nvSpPr>
          <p:cNvPr id="56326" name="Text Box 1030"/>
          <p:cNvSpPr txBox="1">
            <a:spLocks noChangeArrowheads="1"/>
          </p:cNvSpPr>
          <p:nvPr/>
        </p:nvSpPr>
        <p:spPr bwMode="auto">
          <a:xfrm>
            <a:off x="990600" y="5835650"/>
            <a:ext cx="7543800" cy="94615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defRPr/>
            </a:pPr>
            <a:r>
              <a:rPr lang="ru-RU" altLang="ja-JP" sz="2800" dirty="0">
                <a:solidFill>
                  <a:schemeClr val="bg1"/>
                </a:solidFill>
              </a:rPr>
              <a:t>"</a:t>
            </a:r>
            <a:r>
              <a:rPr lang="en-US" sz="2800" dirty="0">
                <a:solidFill>
                  <a:schemeClr val="bg1"/>
                </a:solidFill>
              </a:rPr>
              <a:t>Why Christians Can Still Prophesy</a:t>
            </a:r>
            <a:r>
              <a:rPr lang="ru-RU" altLang="ja-JP" sz="2800" dirty="0">
                <a:solidFill>
                  <a:schemeClr val="bg1"/>
                </a:solidFill>
              </a:rPr>
              <a:t>"</a:t>
            </a:r>
            <a:r>
              <a:rPr lang="en-US" sz="2800" dirty="0">
                <a:solidFill>
                  <a:schemeClr val="bg1"/>
                </a:solidFill>
              </a:rPr>
              <a:t> </a:t>
            </a:r>
            <a:r>
              <a:rPr lang="en-US" sz="2800" i="1" dirty="0">
                <a:solidFill>
                  <a:schemeClr val="bg1"/>
                </a:solidFill>
              </a:rPr>
              <a:t>Christianity Today</a:t>
            </a:r>
            <a:r>
              <a:rPr lang="en-US" sz="2800" dirty="0">
                <a:solidFill>
                  <a:schemeClr val="bg1"/>
                </a:solidFill>
              </a:rPr>
              <a:t> (16 Sept 1988), 29</a:t>
            </a:r>
          </a:p>
        </p:txBody>
      </p:sp>
      <p:sp>
        <p:nvSpPr>
          <p:cNvPr id="8" name="Text Box 230"/>
          <p:cNvSpPr txBox="1">
            <a:spLocks noChangeArrowheads="1"/>
          </p:cNvSpPr>
          <p:nvPr/>
        </p:nvSpPr>
        <p:spPr bwMode="auto">
          <a:xfrm>
            <a:off x="8172450" y="76200"/>
            <a:ext cx="895350" cy="461963"/>
          </a:xfrm>
          <a:prstGeom prst="rect">
            <a:avLst/>
          </a:prstGeom>
          <a:solidFill>
            <a:schemeClr val="tx1"/>
          </a:solid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dirty="0">
                <a:solidFill>
                  <a:srgbClr val="FFFFFF"/>
                </a:solidFill>
                <a:effectLst>
                  <a:outerShdw blurRad="38100" dist="38100" dir="2700000" algn="tl">
                    <a:srgbClr val="000000"/>
                  </a:outerShdw>
                </a:effectLst>
                <a:cs typeface="Arial" charset="0"/>
              </a:rPr>
              <a:t>124</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3826"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333827" name="Picture 6" descr="Agab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0133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3828" name="Picture 7" descr="agabuspris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38600" y="228600"/>
            <a:ext cx="2997200"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3347" name="Rectangle 2"/>
          <p:cNvSpPr>
            <a:spLocks noGrp="1" noChangeArrowheads="1"/>
          </p:cNvSpPr>
          <p:nvPr>
            <p:ph type="title" idx="4294967295"/>
          </p:nvPr>
        </p:nvSpPr>
        <p:spPr>
          <a:xfrm>
            <a:off x="4499992" y="0"/>
            <a:ext cx="4680520" cy="2060848"/>
          </a:xfrm>
        </p:spPr>
        <p:txBody>
          <a:bodyPr anchor="t"/>
          <a:lstStyle/>
          <a:p>
            <a:pPr eaLnBrk="1" hangingPunct="1">
              <a:defRPr/>
            </a:pPr>
            <a:r>
              <a:rPr lang="en-US" b="1" dirty="0" err="1">
                <a:solidFill>
                  <a:schemeClr val="bg1"/>
                </a:solidFill>
                <a:effectLst>
                  <a:glow rad="152400">
                    <a:schemeClr val="tx1"/>
                  </a:glow>
                </a:effectLst>
                <a:latin typeface="Arial" charset="0"/>
                <a:ea typeface="Osaka" charset="0"/>
                <a:cs typeface="Osaka" charset="0"/>
              </a:rPr>
              <a:t>Agabus</a:t>
            </a:r>
            <a:br>
              <a:rPr lang="en-US" sz="4000" b="1" dirty="0">
                <a:solidFill>
                  <a:schemeClr val="bg1"/>
                </a:solidFill>
                <a:effectLst>
                  <a:glow rad="152400">
                    <a:schemeClr val="tx1"/>
                  </a:glow>
                </a:effectLst>
                <a:latin typeface="Arial" charset="0"/>
                <a:ea typeface="Osaka" charset="0"/>
                <a:cs typeface="Osaka" charset="0"/>
              </a:rPr>
            </a:br>
            <a:r>
              <a:rPr lang="en-US" sz="4000" b="1" dirty="0">
                <a:solidFill>
                  <a:schemeClr val="bg1"/>
                </a:solidFill>
                <a:effectLst>
                  <a:glow rad="152400">
                    <a:schemeClr val="tx1"/>
                  </a:glow>
                </a:effectLst>
                <a:latin typeface="Arial" charset="0"/>
                <a:ea typeface="Osaka" charset="0"/>
                <a:cs typeface="Osaka" charset="0"/>
              </a:rPr>
              <a:t> Prophesied Paul to be bound by:</a:t>
            </a:r>
            <a:endParaRPr lang="en-US" sz="2400" b="1" dirty="0">
              <a:solidFill>
                <a:schemeClr val="bg1"/>
              </a:solidFill>
              <a:effectLst>
                <a:glow rad="152400">
                  <a:schemeClr val="tx1"/>
                </a:glow>
              </a:effectLst>
              <a:latin typeface="Arial" charset="0"/>
              <a:ea typeface="Osaka" charset="0"/>
              <a:cs typeface="Osaka" charset="0"/>
            </a:endParaRPr>
          </a:p>
        </p:txBody>
      </p:sp>
      <p:sp>
        <p:nvSpPr>
          <p:cNvPr id="8" name="Rectangle 2"/>
          <p:cNvSpPr txBox="1">
            <a:spLocks noChangeArrowheads="1"/>
          </p:cNvSpPr>
          <p:nvPr/>
        </p:nvSpPr>
        <p:spPr bwMode="auto">
          <a:xfrm>
            <a:off x="15776" y="0"/>
            <a:ext cx="4716016" cy="459217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eaLnBrk="1" hangingPunct="1">
              <a:defRPr/>
            </a:pPr>
            <a:r>
              <a:rPr lang="en-US" sz="2400" b="1" dirty="0">
                <a:solidFill>
                  <a:schemeClr val="bg1"/>
                </a:solidFill>
                <a:effectLst>
                  <a:glow rad="152400">
                    <a:schemeClr val="tx1"/>
                  </a:glow>
                </a:effectLst>
                <a:latin typeface="Arial" charset="0"/>
                <a:ea typeface="Osaka" charset="0"/>
                <a:cs typeface="Osaka" charset="0"/>
              </a:rPr>
              <a:t>After we had been there a number of days, a prophet named </a:t>
            </a:r>
            <a:r>
              <a:rPr lang="en-US" sz="2400" b="1" dirty="0" err="1">
                <a:solidFill>
                  <a:schemeClr val="bg1"/>
                </a:solidFill>
                <a:effectLst>
                  <a:glow rad="152400">
                    <a:schemeClr val="tx1"/>
                  </a:glow>
                </a:effectLst>
                <a:latin typeface="Arial" charset="0"/>
                <a:ea typeface="Osaka" charset="0"/>
                <a:cs typeface="Osaka" charset="0"/>
              </a:rPr>
              <a:t>Agabus</a:t>
            </a:r>
            <a:r>
              <a:rPr lang="en-US" sz="2400" b="1" dirty="0">
                <a:solidFill>
                  <a:schemeClr val="bg1"/>
                </a:solidFill>
                <a:effectLst>
                  <a:glow rad="152400">
                    <a:schemeClr val="tx1"/>
                  </a:glow>
                </a:effectLst>
                <a:latin typeface="Arial" charset="0"/>
                <a:ea typeface="Osaka" charset="0"/>
                <a:cs typeface="Osaka" charset="0"/>
              </a:rPr>
              <a:t> came down from Judea.  </a:t>
            </a:r>
            <a:r>
              <a:rPr lang="en-US" sz="2400" b="1" baseline="30000" dirty="0">
                <a:solidFill>
                  <a:schemeClr val="bg1"/>
                </a:solidFill>
                <a:effectLst>
                  <a:glow rad="152400">
                    <a:schemeClr val="tx1"/>
                  </a:glow>
                </a:effectLst>
                <a:latin typeface="Arial" charset="0"/>
                <a:ea typeface="Osaka" charset="0"/>
                <a:cs typeface="Osaka" charset="0"/>
              </a:rPr>
              <a:t>11</a:t>
            </a:r>
            <a:r>
              <a:rPr lang="en-US" sz="2400" b="1" dirty="0">
                <a:solidFill>
                  <a:schemeClr val="bg1"/>
                </a:solidFill>
                <a:effectLst>
                  <a:glow rad="152400">
                    <a:schemeClr val="tx1"/>
                  </a:glow>
                </a:effectLst>
                <a:latin typeface="Arial" charset="0"/>
                <a:ea typeface="Osaka" charset="0"/>
                <a:cs typeface="Osaka" charset="0"/>
              </a:rPr>
              <a:t>Coming over to us, he took Paul</a:t>
            </a:r>
            <a:r>
              <a:rPr lang="uk-UA" sz="2400" b="1" dirty="0">
                <a:solidFill>
                  <a:schemeClr val="bg1"/>
                </a:solidFill>
                <a:effectLst>
                  <a:glow rad="152400">
                    <a:schemeClr val="tx1"/>
                  </a:glow>
                </a:effectLst>
                <a:latin typeface="Arial" charset="0"/>
                <a:ea typeface="Osaka" charset="0"/>
                <a:cs typeface="Osaka" charset="0"/>
              </a:rPr>
              <a:t>'</a:t>
            </a:r>
            <a:r>
              <a:rPr lang="en-US" sz="2400" b="1" dirty="0">
                <a:solidFill>
                  <a:schemeClr val="bg1"/>
                </a:solidFill>
                <a:effectLst>
                  <a:glow rad="152400">
                    <a:schemeClr val="tx1"/>
                  </a:glow>
                </a:effectLst>
                <a:latin typeface="Arial" charset="0"/>
                <a:ea typeface="Osaka" charset="0"/>
                <a:cs typeface="Osaka" charset="0"/>
              </a:rPr>
              <a:t>s belt, tied his own hands and feet with it and said, </a:t>
            </a:r>
            <a:r>
              <a:rPr lang="ru-RU" sz="2400" b="1" dirty="0">
                <a:solidFill>
                  <a:schemeClr val="bg1"/>
                </a:solidFill>
                <a:effectLst>
                  <a:glow rad="152400">
                    <a:schemeClr val="tx1"/>
                  </a:glow>
                </a:effectLst>
                <a:latin typeface="Arial" charset="0"/>
                <a:ea typeface="Osaka" charset="0"/>
                <a:cs typeface="Osaka" charset="0"/>
              </a:rPr>
              <a:t>"</a:t>
            </a:r>
            <a:r>
              <a:rPr lang="en-US" sz="2400" b="1" dirty="0">
                <a:solidFill>
                  <a:schemeClr val="bg1"/>
                </a:solidFill>
                <a:effectLst>
                  <a:glow rad="152400">
                    <a:schemeClr val="tx1"/>
                  </a:glow>
                </a:effectLst>
                <a:latin typeface="Arial" charset="0"/>
                <a:ea typeface="Osaka" charset="0"/>
                <a:cs typeface="Osaka" charset="0"/>
              </a:rPr>
              <a:t>The Holy Spirit says, </a:t>
            </a:r>
            <a:r>
              <a:rPr lang="uk-UA" sz="2400" b="1" dirty="0">
                <a:solidFill>
                  <a:schemeClr val="bg1"/>
                </a:solidFill>
                <a:effectLst>
                  <a:glow rad="152400">
                    <a:schemeClr val="tx1"/>
                  </a:glow>
                </a:effectLst>
                <a:latin typeface="Arial" charset="0"/>
                <a:ea typeface="Osaka" charset="0"/>
                <a:cs typeface="Osaka" charset="0"/>
              </a:rPr>
              <a:t>'</a:t>
            </a:r>
            <a:r>
              <a:rPr lang="en-US" sz="2400" b="1" dirty="0">
                <a:solidFill>
                  <a:schemeClr val="bg1"/>
                </a:solidFill>
                <a:effectLst>
                  <a:glow rad="152400">
                    <a:schemeClr val="tx1"/>
                  </a:glow>
                </a:effectLst>
                <a:latin typeface="Arial" charset="0"/>
                <a:ea typeface="Osaka" charset="0"/>
                <a:cs typeface="Osaka" charset="0"/>
              </a:rPr>
              <a:t>In this way the </a:t>
            </a:r>
            <a:r>
              <a:rPr lang="en-US" sz="2400" b="1" dirty="0">
                <a:solidFill>
                  <a:srgbClr val="FFFF00"/>
                </a:solidFill>
                <a:effectLst>
                  <a:glow rad="152400">
                    <a:schemeClr val="tx1"/>
                  </a:glow>
                </a:effectLst>
                <a:latin typeface="Arial" charset="0"/>
                <a:ea typeface="Osaka" charset="0"/>
                <a:cs typeface="Osaka" charset="0"/>
              </a:rPr>
              <a:t>Jews of Jerusalem will bind the owner of this belt</a:t>
            </a:r>
            <a:r>
              <a:rPr lang="en-US" sz="2400" b="1" dirty="0">
                <a:solidFill>
                  <a:schemeClr val="bg1"/>
                </a:solidFill>
                <a:effectLst>
                  <a:glow rad="152400">
                    <a:schemeClr val="tx1"/>
                  </a:glow>
                </a:effectLst>
                <a:latin typeface="Arial" charset="0"/>
                <a:ea typeface="Osaka" charset="0"/>
                <a:cs typeface="Osaka" charset="0"/>
              </a:rPr>
              <a:t> and will hand him over to the Gentiles</a:t>
            </a:r>
            <a:r>
              <a:rPr lang="uk-UA" sz="2400" b="1" dirty="0">
                <a:solidFill>
                  <a:schemeClr val="bg1"/>
                </a:solidFill>
                <a:effectLst>
                  <a:glow rad="152400">
                    <a:schemeClr val="tx1"/>
                  </a:glow>
                </a:effectLst>
                <a:latin typeface="Arial" charset="0"/>
                <a:ea typeface="Osaka" charset="0"/>
                <a:cs typeface="Osaka" charset="0"/>
              </a:rPr>
              <a:t>'</a:t>
            </a:r>
            <a:r>
              <a:rPr lang="ru-RU" sz="2400" b="1" dirty="0">
                <a:solidFill>
                  <a:schemeClr val="bg1"/>
                </a:solidFill>
                <a:effectLst>
                  <a:glow rad="152400">
                    <a:schemeClr val="tx1"/>
                  </a:glow>
                </a:effectLst>
                <a:latin typeface="Arial" charset="0"/>
                <a:ea typeface="Osaka" charset="0"/>
                <a:cs typeface="Osaka" charset="0"/>
              </a:rPr>
              <a:t>"</a:t>
            </a:r>
            <a:r>
              <a:rPr lang="en-US" sz="2400" b="1" dirty="0">
                <a:solidFill>
                  <a:schemeClr val="bg1"/>
                </a:solidFill>
                <a:effectLst>
                  <a:glow rad="152400">
                    <a:schemeClr val="tx1"/>
                  </a:glow>
                </a:effectLst>
                <a:latin typeface="Arial" charset="0"/>
                <a:ea typeface="Osaka" charset="0"/>
                <a:cs typeface="Osaka" charset="0"/>
              </a:rPr>
              <a:t> </a:t>
            </a:r>
            <a:br>
              <a:rPr lang="en-US" sz="2400" b="1" dirty="0">
                <a:solidFill>
                  <a:schemeClr val="bg1"/>
                </a:solidFill>
                <a:effectLst>
                  <a:glow rad="152400">
                    <a:schemeClr val="tx1"/>
                  </a:glow>
                </a:effectLst>
                <a:latin typeface="Arial" charset="0"/>
                <a:ea typeface="Osaka" charset="0"/>
                <a:cs typeface="Osaka" charset="0"/>
              </a:rPr>
            </a:br>
            <a:r>
              <a:rPr lang="en-US" sz="2400" b="1" dirty="0">
                <a:solidFill>
                  <a:schemeClr val="bg1"/>
                </a:solidFill>
                <a:effectLst>
                  <a:glow rad="152400">
                    <a:schemeClr val="tx1"/>
                  </a:glow>
                </a:effectLst>
                <a:latin typeface="Arial" charset="0"/>
                <a:ea typeface="Osaka" charset="0"/>
                <a:cs typeface="Osaka" charset="0"/>
              </a:rPr>
              <a:t>(Acts 21:10-11). </a:t>
            </a:r>
            <a:endParaRPr lang="en-US" sz="1000" b="1" dirty="0">
              <a:solidFill>
                <a:schemeClr val="bg1"/>
              </a:solidFill>
              <a:effectLst>
                <a:glow rad="152400">
                  <a:schemeClr val="tx1"/>
                </a:glow>
              </a:effectLst>
              <a:latin typeface="Arial" charset="0"/>
              <a:ea typeface="Osaka" charset="0"/>
              <a:cs typeface="Osaka" charset="0"/>
            </a:endParaRPr>
          </a:p>
        </p:txBody>
      </p:sp>
      <p:sp>
        <p:nvSpPr>
          <p:cNvPr id="9" name="Rectangle 2"/>
          <p:cNvSpPr txBox="1">
            <a:spLocks noChangeArrowheads="1"/>
          </p:cNvSpPr>
          <p:nvPr/>
        </p:nvSpPr>
        <p:spPr bwMode="auto">
          <a:xfrm>
            <a:off x="4752528" y="4081922"/>
            <a:ext cx="4355976" cy="274396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eaLnBrk="1" hangingPunct="1">
              <a:defRPr/>
            </a:pPr>
            <a:r>
              <a:rPr lang="ru-RU" sz="2400" b="1" dirty="0">
                <a:solidFill>
                  <a:schemeClr val="bg1"/>
                </a:solidFill>
                <a:effectLst>
                  <a:glow rad="152400">
                    <a:schemeClr val="tx1"/>
                  </a:glow>
                </a:effectLst>
                <a:latin typeface="Arial" charset="0"/>
                <a:ea typeface="Osaka" charset="0"/>
                <a:cs typeface="Osaka" charset="0"/>
              </a:rPr>
              <a:t>"</a:t>
            </a:r>
            <a:r>
              <a:rPr lang="en-US" sz="2400" b="1" dirty="0">
                <a:solidFill>
                  <a:schemeClr val="bg1"/>
                </a:solidFill>
                <a:effectLst>
                  <a:glow rad="152400">
                    <a:schemeClr val="tx1"/>
                  </a:glow>
                </a:effectLst>
                <a:latin typeface="Arial" charset="0"/>
                <a:ea typeface="Osaka" charset="0"/>
                <a:cs typeface="Osaka" charset="0"/>
              </a:rPr>
              <a:t>Then</a:t>
            </a:r>
            <a:r>
              <a:rPr lang="en-US" sz="2400" b="1" dirty="0">
                <a:solidFill>
                  <a:srgbClr val="FFFF00"/>
                </a:solidFill>
                <a:effectLst>
                  <a:glow rad="152400">
                    <a:schemeClr val="tx1"/>
                  </a:glow>
                </a:effectLst>
                <a:latin typeface="Arial" charset="0"/>
                <a:ea typeface="Osaka" charset="0"/>
                <a:cs typeface="Osaka" charset="0"/>
              </a:rPr>
              <a:t> the [Roman] commander arrested him and ordered him bound with two chains.</a:t>
            </a:r>
            <a:r>
              <a:rPr lang="en-US" sz="2400" b="1" dirty="0">
                <a:solidFill>
                  <a:schemeClr val="bg1"/>
                </a:solidFill>
                <a:effectLst>
                  <a:glow rad="152400">
                    <a:schemeClr val="tx1"/>
                  </a:glow>
                </a:effectLst>
                <a:latin typeface="Arial" charset="0"/>
                <a:ea typeface="Osaka" charset="0"/>
                <a:cs typeface="Osaka" charset="0"/>
              </a:rPr>
              <a:t> He asked the crowd who he was and what he had done</a:t>
            </a:r>
            <a:br>
              <a:rPr lang="en-US" sz="2400" b="1" dirty="0">
                <a:solidFill>
                  <a:schemeClr val="bg1"/>
                </a:solidFill>
                <a:effectLst>
                  <a:glow rad="152400">
                    <a:schemeClr val="tx1"/>
                  </a:glow>
                </a:effectLst>
                <a:latin typeface="Arial" charset="0"/>
                <a:ea typeface="Osaka" charset="0"/>
                <a:cs typeface="Osaka" charset="0"/>
              </a:rPr>
            </a:br>
            <a:r>
              <a:rPr lang="en-US" sz="2400" b="1" dirty="0">
                <a:solidFill>
                  <a:schemeClr val="bg1"/>
                </a:solidFill>
                <a:effectLst>
                  <a:glow rad="152400">
                    <a:schemeClr val="tx1"/>
                  </a:glow>
                </a:effectLst>
                <a:latin typeface="Arial" charset="0"/>
                <a:ea typeface="Osaka" charset="0"/>
                <a:cs typeface="Osaka" charset="0"/>
              </a:rPr>
              <a:t>(Acts 21:33). </a:t>
            </a:r>
          </a:p>
        </p:txBody>
      </p:sp>
      <p:sp>
        <p:nvSpPr>
          <p:cNvPr id="10" name="Rectangle 2"/>
          <p:cNvSpPr txBox="1">
            <a:spLocks noChangeArrowheads="1"/>
          </p:cNvSpPr>
          <p:nvPr/>
        </p:nvSpPr>
        <p:spPr bwMode="auto">
          <a:xfrm>
            <a:off x="-1128" y="4509120"/>
            <a:ext cx="4716016" cy="23488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eaLnBrk="1" hangingPunct="1">
              <a:defRPr/>
            </a:pPr>
            <a:r>
              <a:rPr lang="ru-RU" sz="2400" b="1" dirty="0">
                <a:solidFill>
                  <a:schemeClr val="bg1"/>
                </a:solidFill>
                <a:effectLst>
                  <a:glow rad="152400">
                    <a:schemeClr val="tx1"/>
                  </a:glow>
                </a:effectLst>
                <a:latin typeface="Arial" charset="0"/>
                <a:ea typeface="Osaka" charset="0"/>
                <a:cs typeface="Osaka" charset="0"/>
              </a:rPr>
              <a:t>"</a:t>
            </a:r>
            <a:r>
              <a:rPr lang="en-US" sz="2400" b="1" dirty="0">
                <a:solidFill>
                  <a:schemeClr val="bg1"/>
                </a:solidFill>
                <a:effectLst>
                  <a:glow rad="152400">
                    <a:schemeClr val="tx1"/>
                  </a:glow>
                </a:effectLst>
                <a:latin typeface="Arial" charset="0"/>
                <a:ea typeface="Osaka" charset="0"/>
                <a:cs typeface="Osaka" charset="0"/>
              </a:rPr>
              <a:t>The seven days were almost ended when some </a:t>
            </a:r>
            <a:r>
              <a:rPr lang="en-US" sz="2400" b="1" dirty="0">
                <a:solidFill>
                  <a:srgbClr val="FFFF00"/>
                </a:solidFill>
                <a:effectLst>
                  <a:glow rad="152400">
                    <a:schemeClr val="tx1"/>
                  </a:glow>
                </a:effectLst>
                <a:latin typeface="Arial" charset="0"/>
                <a:ea typeface="Osaka" charset="0"/>
                <a:cs typeface="Osaka" charset="0"/>
              </a:rPr>
              <a:t>Jews from the province of Asia saw Paul</a:t>
            </a:r>
            <a:r>
              <a:rPr lang="en-US" sz="2400" b="1" dirty="0">
                <a:solidFill>
                  <a:schemeClr val="bg1"/>
                </a:solidFill>
                <a:effectLst>
                  <a:glow rad="152400">
                    <a:schemeClr val="tx1"/>
                  </a:glow>
                </a:effectLst>
                <a:latin typeface="Arial" charset="0"/>
                <a:ea typeface="Osaka" charset="0"/>
                <a:cs typeface="Osaka" charset="0"/>
              </a:rPr>
              <a:t> in the Temple and roused a mob against him. They grabbed him (Acts 21:27). </a:t>
            </a:r>
          </a:p>
        </p:txBody>
      </p:sp>
      <p:sp>
        <p:nvSpPr>
          <p:cNvPr id="3" name="Freeform 2"/>
          <p:cNvSpPr>
            <a:spLocks/>
          </p:cNvSpPr>
          <p:nvPr/>
        </p:nvSpPr>
        <p:spPr bwMode="auto">
          <a:xfrm>
            <a:off x="2555875" y="2492375"/>
            <a:ext cx="6051550" cy="2363788"/>
          </a:xfrm>
          <a:custGeom>
            <a:avLst/>
            <a:gdLst/>
            <a:ahLst/>
            <a:cxnLst/>
            <a:rect l="0" t="0" r="r" b="b"/>
            <a:pathLst>
              <a:path w="6051826" h="2363304">
                <a:moveTo>
                  <a:pt x="750956" y="22086"/>
                </a:moveTo>
                <a:lnTo>
                  <a:pt x="596348" y="11043"/>
                </a:lnTo>
                <a:cubicBezTo>
                  <a:pt x="566791" y="8356"/>
                  <a:pt x="537678" y="0"/>
                  <a:pt x="508000" y="0"/>
                </a:cubicBezTo>
                <a:cubicBezTo>
                  <a:pt x="371747" y="0"/>
                  <a:pt x="235594" y="7362"/>
                  <a:pt x="99391" y="11043"/>
                </a:cubicBezTo>
                <a:cubicBezTo>
                  <a:pt x="88348" y="14724"/>
                  <a:pt x="73408" y="12897"/>
                  <a:pt x="66261" y="22086"/>
                </a:cubicBezTo>
                <a:cubicBezTo>
                  <a:pt x="46516" y="47472"/>
                  <a:pt x="22021" y="105140"/>
                  <a:pt x="11043" y="143565"/>
                </a:cubicBezTo>
                <a:cubicBezTo>
                  <a:pt x="6873" y="158159"/>
                  <a:pt x="3681" y="173014"/>
                  <a:pt x="0" y="187739"/>
                </a:cubicBezTo>
                <a:cubicBezTo>
                  <a:pt x="1174" y="208865"/>
                  <a:pt x="-6027" y="394045"/>
                  <a:pt x="33130" y="452782"/>
                </a:cubicBezTo>
                <a:cubicBezTo>
                  <a:pt x="40492" y="463826"/>
                  <a:pt x="45832" y="476528"/>
                  <a:pt x="55217" y="485913"/>
                </a:cubicBezTo>
                <a:cubicBezTo>
                  <a:pt x="64602" y="495298"/>
                  <a:pt x="77304" y="500638"/>
                  <a:pt x="88348" y="508000"/>
                </a:cubicBezTo>
                <a:cubicBezTo>
                  <a:pt x="95710" y="519043"/>
                  <a:pt x="100239" y="532633"/>
                  <a:pt x="110435" y="541130"/>
                </a:cubicBezTo>
                <a:cubicBezTo>
                  <a:pt x="137289" y="563508"/>
                  <a:pt x="167121" y="565214"/>
                  <a:pt x="198782" y="574260"/>
                </a:cubicBezTo>
                <a:cubicBezTo>
                  <a:pt x="209975" y="577458"/>
                  <a:pt x="220619" y="582481"/>
                  <a:pt x="231913" y="585304"/>
                </a:cubicBezTo>
                <a:cubicBezTo>
                  <a:pt x="250123" y="589856"/>
                  <a:pt x="268841" y="592126"/>
                  <a:pt x="287130" y="596347"/>
                </a:cubicBezTo>
                <a:cubicBezTo>
                  <a:pt x="316708" y="603173"/>
                  <a:pt x="345212" y="616106"/>
                  <a:pt x="375478" y="618434"/>
                </a:cubicBezTo>
                <a:cubicBezTo>
                  <a:pt x="544996" y="631475"/>
                  <a:pt x="471529" y="622691"/>
                  <a:pt x="596348" y="640521"/>
                </a:cubicBezTo>
                <a:cubicBezTo>
                  <a:pt x="616289" y="639524"/>
                  <a:pt x="790195" y="645133"/>
                  <a:pt x="861391" y="618434"/>
                </a:cubicBezTo>
                <a:cubicBezTo>
                  <a:pt x="876805" y="612653"/>
                  <a:pt x="892169" y="605916"/>
                  <a:pt x="905565" y="596347"/>
                </a:cubicBezTo>
                <a:cubicBezTo>
                  <a:pt x="918274" y="587269"/>
                  <a:pt x="926697" y="573215"/>
                  <a:pt x="938695" y="563217"/>
                </a:cubicBezTo>
                <a:cubicBezTo>
                  <a:pt x="948891" y="554720"/>
                  <a:pt x="960782" y="548492"/>
                  <a:pt x="971826" y="541130"/>
                </a:cubicBezTo>
                <a:cubicBezTo>
                  <a:pt x="1023362" y="463826"/>
                  <a:pt x="993913" y="489594"/>
                  <a:pt x="1049130" y="452782"/>
                </a:cubicBezTo>
                <a:cubicBezTo>
                  <a:pt x="1052811" y="438057"/>
                  <a:pt x="1055813" y="423146"/>
                  <a:pt x="1060174" y="408608"/>
                </a:cubicBezTo>
                <a:cubicBezTo>
                  <a:pt x="1066864" y="386308"/>
                  <a:pt x="1082261" y="342347"/>
                  <a:pt x="1082261" y="342347"/>
                </a:cubicBezTo>
                <a:cubicBezTo>
                  <a:pt x="1078526" y="286329"/>
                  <a:pt x="1097561" y="157447"/>
                  <a:pt x="1027043" y="110434"/>
                </a:cubicBezTo>
                <a:cubicBezTo>
                  <a:pt x="976606" y="76809"/>
                  <a:pt x="1012139" y="95132"/>
                  <a:pt x="949739" y="77304"/>
                </a:cubicBezTo>
                <a:cubicBezTo>
                  <a:pt x="938546" y="74106"/>
                  <a:pt x="916608" y="54619"/>
                  <a:pt x="916608" y="66260"/>
                </a:cubicBezTo>
                <a:cubicBezTo>
                  <a:pt x="916608" y="79533"/>
                  <a:pt x="937867" y="82411"/>
                  <a:pt x="949739" y="88347"/>
                </a:cubicBezTo>
                <a:cubicBezTo>
                  <a:pt x="964464" y="95709"/>
                  <a:pt x="979522" y="102439"/>
                  <a:pt x="993913" y="110434"/>
                </a:cubicBezTo>
                <a:cubicBezTo>
                  <a:pt x="1012676" y="120858"/>
                  <a:pt x="1029931" y="133966"/>
                  <a:pt x="1049130" y="143565"/>
                </a:cubicBezTo>
                <a:cubicBezTo>
                  <a:pt x="1066861" y="152431"/>
                  <a:pt x="1086127" y="157843"/>
                  <a:pt x="1104348" y="165652"/>
                </a:cubicBezTo>
                <a:cubicBezTo>
                  <a:pt x="1137672" y="179934"/>
                  <a:pt x="1171311" y="193612"/>
                  <a:pt x="1203739" y="209826"/>
                </a:cubicBezTo>
                <a:cubicBezTo>
                  <a:pt x="1463223" y="339569"/>
                  <a:pt x="1084101" y="163920"/>
                  <a:pt x="1369391" y="298173"/>
                </a:cubicBezTo>
                <a:cubicBezTo>
                  <a:pt x="1402195" y="313610"/>
                  <a:pt x="1435258" y="328543"/>
                  <a:pt x="1468782" y="342347"/>
                </a:cubicBezTo>
                <a:cubicBezTo>
                  <a:pt x="1497865" y="354322"/>
                  <a:pt x="1528999" y="361412"/>
                  <a:pt x="1557130" y="375478"/>
                </a:cubicBezTo>
                <a:cubicBezTo>
                  <a:pt x="1730651" y="462239"/>
                  <a:pt x="1682408" y="453687"/>
                  <a:pt x="1800087" y="508000"/>
                </a:cubicBezTo>
                <a:cubicBezTo>
                  <a:pt x="1825541" y="519748"/>
                  <a:pt x="1850045" y="534955"/>
                  <a:pt x="1877391" y="541130"/>
                </a:cubicBezTo>
                <a:cubicBezTo>
                  <a:pt x="1964758" y="560858"/>
                  <a:pt x="2054087" y="570579"/>
                  <a:pt x="2142435" y="585304"/>
                </a:cubicBezTo>
                <a:cubicBezTo>
                  <a:pt x="2245737" y="602521"/>
                  <a:pt x="2186718" y="591952"/>
                  <a:pt x="2319130" y="618434"/>
                </a:cubicBezTo>
                <a:cubicBezTo>
                  <a:pt x="2341217" y="633159"/>
                  <a:pt x="2361648" y="650737"/>
                  <a:pt x="2385391" y="662608"/>
                </a:cubicBezTo>
                <a:cubicBezTo>
                  <a:pt x="2420853" y="680339"/>
                  <a:pt x="2464108" y="682993"/>
                  <a:pt x="2495826" y="706782"/>
                </a:cubicBezTo>
                <a:cubicBezTo>
                  <a:pt x="2510551" y="717826"/>
                  <a:pt x="2524019" y="730781"/>
                  <a:pt x="2540000" y="739913"/>
                </a:cubicBezTo>
                <a:cubicBezTo>
                  <a:pt x="2550107" y="745688"/>
                  <a:pt x="2562431" y="746371"/>
                  <a:pt x="2573130" y="750956"/>
                </a:cubicBezTo>
                <a:cubicBezTo>
                  <a:pt x="2588262" y="757441"/>
                  <a:pt x="2602172" y="766558"/>
                  <a:pt x="2617304" y="773043"/>
                </a:cubicBezTo>
                <a:cubicBezTo>
                  <a:pt x="2639478" y="782546"/>
                  <a:pt x="2672201" y="789528"/>
                  <a:pt x="2694608" y="795130"/>
                </a:cubicBezTo>
                <a:cubicBezTo>
                  <a:pt x="2701970" y="806173"/>
                  <a:pt x="2706499" y="819763"/>
                  <a:pt x="2716695" y="828260"/>
                </a:cubicBezTo>
                <a:cubicBezTo>
                  <a:pt x="2729342" y="838799"/>
                  <a:pt x="2746575" y="842179"/>
                  <a:pt x="2760869" y="850347"/>
                </a:cubicBezTo>
                <a:cubicBezTo>
                  <a:pt x="2772393" y="856932"/>
                  <a:pt x="2783523" y="864285"/>
                  <a:pt x="2794000" y="872434"/>
                </a:cubicBezTo>
                <a:cubicBezTo>
                  <a:pt x="2816695" y="890085"/>
                  <a:pt x="2839931" y="907322"/>
                  <a:pt x="2860261" y="927652"/>
                </a:cubicBezTo>
                <a:cubicBezTo>
                  <a:pt x="2869646" y="937037"/>
                  <a:pt x="2871093" y="953748"/>
                  <a:pt x="2882348" y="960782"/>
                </a:cubicBezTo>
                <a:cubicBezTo>
                  <a:pt x="2940776" y="997300"/>
                  <a:pt x="3150661" y="1004023"/>
                  <a:pt x="3158435" y="1004956"/>
                </a:cubicBezTo>
                <a:cubicBezTo>
                  <a:pt x="3180667" y="1007624"/>
                  <a:pt x="3202529" y="1012833"/>
                  <a:pt x="3224695" y="1016000"/>
                </a:cubicBezTo>
                <a:cubicBezTo>
                  <a:pt x="3418247" y="1043650"/>
                  <a:pt x="3221158" y="1011730"/>
                  <a:pt x="3379304" y="1038086"/>
                </a:cubicBezTo>
                <a:cubicBezTo>
                  <a:pt x="3390348" y="1041767"/>
                  <a:pt x="3401309" y="1045707"/>
                  <a:pt x="3412435" y="1049130"/>
                </a:cubicBezTo>
                <a:cubicBezTo>
                  <a:pt x="3449168" y="1060432"/>
                  <a:pt x="3486280" y="1070499"/>
                  <a:pt x="3522869" y="1082260"/>
                </a:cubicBezTo>
                <a:cubicBezTo>
                  <a:pt x="3589364" y="1103633"/>
                  <a:pt x="3655391" y="1126434"/>
                  <a:pt x="3721652" y="1148521"/>
                </a:cubicBezTo>
                <a:cubicBezTo>
                  <a:pt x="3754782" y="1159565"/>
                  <a:pt x="3787464" y="1172058"/>
                  <a:pt x="3821043" y="1181652"/>
                </a:cubicBezTo>
                <a:cubicBezTo>
                  <a:pt x="3846811" y="1189014"/>
                  <a:pt x="3872349" y="1197239"/>
                  <a:pt x="3898348" y="1203739"/>
                </a:cubicBezTo>
                <a:cubicBezTo>
                  <a:pt x="3978084" y="1223673"/>
                  <a:pt x="4012629" y="1222228"/>
                  <a:pt x="4086087" y="1258956"/>
                </a:cubicBezTo>
                <a:cubicBezTo>
                  <a:pt x="4102550" y="1267187"/>
                  <a:pt x="4113798" y="1283855"/>
                  <a:pt x="4130261" y="1292086"/>
                </a:cubicBezTo>
                <a:cubicBezTo>
                  <a:pt x="4158392" y="1306152"/>
                  <a:pt x="4190477" y="1311151"/>
                  <a:pt x="4218608" y="1325217"/>
                </a:cubicBezTo>
                <a:cubicBezTo>
                  <a:pt x="4235071" y="1333448"/>
                  <a:pt x="4247805" y="1347649"/>
                  <a:pt x="4262782" y="1358347"/>
                </a:cubicBezTo>
                <a:cubicBezTo>
                  <a:pt x="4273583" y="1366062"/>
                  <a:pt x="4284041" y="1374498"/>
                  <a:pt x="4295913" y="1380434"/>
                </a:cubicBezTo>
                <a:cubicBezTo>
                  <a:pt x="4390577" y="1427766"/>
                  <a:pt x="4313334" y="1377768"/>
                  <a:pt x="4395304" y="1424608"/>
                </a:cubicBezTo>
                <a:cubicBezTo>
                  <a:pt x="4406828" y="1431193"/>
                  <a:pt x="4418515" y="1437877"/>
                  <a:pt x="4428435" y="1446695"/>
                </a:cubicBezTo>
                <a:cubicBezTo>
                  <a:pt x="4451781" y="1467447"/>
                  <a:pt x="4494695" y="1512956"/>
                  <a:pt x="4494695" y="1512956"/>
                </a:cubicBezTo>
                <a:cubicBezTo>
                  <a:pt x="4503658" y="1548808"/>
                  <a:pt x="4515182" y="1565452"/>
                  <a:pt x="4494695" y="1601304"/>
                </a:cubicBezTo>
                <a:cubicBezTo>
                  <a:pt x="4486946" y="1614864"/>
                  <a:pt x="4471153" y="1622106"/>
                  <a:pt x="4461565" y="1634434"/>
                </a:cubicBezTo>
                <a:cubicBezTo>
                  <a:pt x="4445268" y="1655388"/>
                  <a:pt x="4436161" y="1681925"/>
                  <a:pt x="4417391" y="1700695"/>
                </a:cubicBezTo>
                <a:cubicBezTo>
                  <a:pt x="4402666" y="1715420"/>
                  <a:pt x="4387052" y="1729305"/>
                  <a:pt x="4373217" y="1744869"/>
                </a:cubicBezTo>
                <a:cubicBezTo>
                  <a:pt x="4338238" y="1784220"/>
                  <a:pt x="4332271" y="1795244"/>
                  <a:pt x="4306956" y="1833217"/>
                </a:cubicBezTo>
                <a:cubicBezTo>
                  <a:pt x="4303275" y="1851623"/>
                  <a:pt x="4299985" y="1870111"/>
                  <a:pt x="4295913" y="1888434"/>
                </a:cubicBezTo>
                <a:cubicBezTo>
                  <a:pt x="4283664" y="1943554"/>
                  <a:pt x="4265864" y="1966938"/>
                  <a:pt x="4306956" y="2032000"/>
                </a:cubicBezTo>
                <a:cubicBezTo>
                  <a:pt x="4322374" y="2056412"/>
                  <a:pt x="4427307" y="2156407"/>
                  <a:pt x="4472608" y="2186608"/>
                </a:cubicBezTo>
                <a:cubicBezTo>
                  <a:pt x="4497302" y="2203071"/>
                  <a:pt x="4523782" y="2216711"/>
                  <a:pt x="4549913" y="2230782"/>
                </a:cubicBezTo>
                <a:cubicBezTo>
                  <a:pt x="4571655" y="2242489"/>
                  <a:pt x="4592572" y="2256651"/>
                  <a:pt x="4616174" y="2263913"/>
                </a:cubicBezTo>
                <a:cubicBezTo>
                  <a:pt x="4641053" y="2271568"/>
                  <a:pt x="4667710" y="2271275"/>
                  <a:pt x="4693478" y="2274956"/>
                </a:cubicBezTo>
                <a:cubicBezTo>
                  <a:pt x="4832793" y="2330682"/>
                  <a:pt x="4657632" y="2265180"/>
                  <a:pt x="4814956" y="2308086"/>
                </a:cubicBezTo>
                <a:cubicBezTo>
                  <a:pt x="4834081" y="2313302"/>
                  <a:pt x="4850620" y="2326914"/>
                  <a:pt x="4870174" y="2330173"/>
                </a:cubicBezTo>
                <a:cubicBezTo>
                  <a:pt x="4917517" y="2338064"/>
                  <a:pt x="4965959" y="2336666"/>
                  <a:pt x="5013739" y="2341217"/>
                </a:cubicBezTo>
                <a:cubicBezTo>
                  <a:pt x="5043284" y="2344031"/>
                  <a:pt x="5072450" y="2350700"/>
                  <a:pt x="5102087" y="2352260"/>
                </a:cubicBezTo>
                <a:cubicBezTo>
                  <a:pt x="5212430" y="2358068"/>
                  <a:pt x="5322956" y="2359623"/>
                  <a:pt x="5433391" y="2363304"/>
                </a:cubicBezTo>
                <a:cubicBezTo>
                  <a:pt x="5591681" y="2355942"/>
                  <a:pt x="5750885" y="2359732"/>
                  <a:pt x="5908261" y="2341217"/>
                </a:cubicBezTo>
                <a:cubicBezTo>
                  <a:pt x="5940961" y="2337370"/>
                  <a:pt x="5996608" y="2297043"/>
                  <a:pt x="5996608" y="2297043"/>
                </a:cubicBezTo>
                <a:cubicBezTo>
                  <a:pt x="6051194" y="2215164"/>
                  <a:pt x="6035576" y="2256812"/>
                  <a:pt x="6051826" y="2175565"/>
                </a:cubicBezTo>
                <a:cubicBezTo>
                  <a:pt x="6032813" y="1985446"/>
                  <a:pt x="6056038" y="2135794"/>
                  <a:pt x="6018695" y="1998869"/>
                </a:cubicBezTo>
                <a:cubicBezTo>
                  <a:pt x="6013756" y="1980760"/>
                  <a:pt x="6014390" y="1961171"/>
                  <a:pt x="6007652" y="1943652"/>
                </a:cubicBezTo>
                <a:cubicBezTo>
                  <a:pt x="5995833" y="1912921"/>
                  <a:pt x="5978203" y="1884753"/>
                  <a:pt x="5963478" y="1855304"/>
                </a:cubicBezTo>
                <a:cubicBezTo>
                  <a:pt x="5956116" y="1840579"/>
                  <a:pt x="5950523" y="1824828"/>
                  <a:pt x="5941391" y="1811130"/>
                </a:cubicBezTo>
                <a:cubicBezTo>
                  <a:pt x="5934029" y="1800087"/>
                  <a:pt x="5925240" y="1789871"/>
                  <a:pt x="5919304" y="1778000"/>
                </a:cubicBezTo>
                <a:cubicBezTo>
                  <a:pt x="5910439" y="1760269"/>
                  <a:pt x="5907724" y="1739593"/>
                  <a:pt x="5897217" y="1722782"/>
                </a:cubicBezTo>
                <a:cubicBezTo>
                  <a:pt x="5888940" y="1709538"/>
                  <a:pt x="5874251" y="1701510"/>
                  <a:pt x="5864087" y="1689652"/>
                </a:cubicBezTo>
                <a:cubicBezTo>
                  <a:pt x="5852109" y="1675677"/>
                  <a:pt x="5844931" y="1657456"/>
                  <a:pt x="5830956" y="1645478"/>
                </a:cubicBezTo>
                <a:cubicBezTo>
                  <a:pt x="5784056" y="1605278"/>
                  <a:pt x="5664456" y="1609375"/>
                  <a:pt x="5632174" y="1601304"/>
                </a:cubicBezTo>
                <a:cubicBezTo>
                  <a:pt x="5617449" y="1597623"/>
                  <a:pt x="5602538" y="1594621"/>
                  <a:pt x="5588000" y="1590260"/>
                </a:cubicBezTo>
                <a:cubicBezTo>
                  <a:pt x="5565700" y="1583570"/>
                  <a:pt x="5544504" y="1573051"/>
                  <a:pt x="5521739" y="1568173"/>
                </a:cubicBezTo>
                <a:cubicBezTo>
                  <a:pt x="5492719" y="1561955"/>
                  <a:pt x="5462771" y="1561327"/>
                  <a:pt x="5433391" y="1557130"/>
                </a:cubicBezTo>
                <a:cubicBezTo>
                  <a:pt x="5411224" y="1553963"/>
                  <a:pt x="5389161" y="1550092"/>
                  <a:pt x="5367130" y="1546086"/>
                </a:cubicBezTo>
                <a:cubicBezTo>
                  <a:pt x="5348663" y="1542728"/>
                  <a:pt x="5330465" y="1537897"/>
                  <a:pt x="5311913" y="1535043"/>
                </a:cubicBezTo>
                <a:cubicBezTo>
                  <a:pt x="5282580" y="1530530"/>
                  <a:pt x="5253014" y="1527681"/>
                  <a:pt x="5223565" y="1524000"/>
                </a:cubicBezTo>
                <a:cubicBezTo>
                  <a:pt x="5201478" y="1516638"/>
                  <a:pt x="5180187" y="1506204"/>
                  <a:pt x="5157304" y="1501913"/>
                </a:cubicBezTo>
                <a:cubicBezTo>
                  <a:pt x="5120942" y="1495095"/>
                  <a:pt x="5083725" y="1494074"/>
                  <a:pt x="5046869" y="1490869"/>
                </a:cubicBezTo>
                <a:cubicBezTo>
                  <a:pt x="4727608" y="1463107"/>
                  <a:pt x="5058055" y="1495302"/>
                  <a:pt x="4792869" y="1468782"/>
                </a:cubicBezTo>
                <a:cubicBezTo>
                  <a:pt x="4781826" y="1465101"/>
                  <a:pt x="4771032" y="1460562"/>
                  <a:pt x="4759739" y="1457739"/>
                </a:cubicBezTo>
                <a:cubicBezTo>
                  <a:pt x="4647821" y="1429759"/>
                  <a:pt x="4624827" y="1450318"/>
                  <a:pt x="4461565" y="1457739"/>
                </a:cubicBezTo>
                <a:cubicBezTo>
                  <a:pt x="4439478" y="1461420"/>
                  <a:pt x="4417162" y="1463925"/>
                  <a:pt x="4395304" y="1468782"/>
                </a:cubicBezTo>
                <a:cubicBezTo>
                  <a:pt x="4335129" y="1482154"/>
                  <a:pt x="4386502" y="1479826"/>
                  <a:pt x="4340087" y="1479826"/>
                </a:cubicBezTo>
              </a:path>
            </a:pathLst>
          </a:custGeom>
          <a:noFill/>
          <a:ln w="76200" cmpd="sng">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anchor="b"/>
          <a:lstStyle/>
          <a:p>
            <a:endParaRPr lang="en-US"/>
          </a:p>
        </p:txBody>
      </p:sp>
      <p:sp>
        <p:nvSpPr>
          <p:cNvPr id="4" name="Freeform 3"/>
          <p:cNvSpPr>
            <a:spLocks/>
          </p:cNvSpPr>
          <p:nvPr/>
        </p:nvSpPr>
        <p:spPr bwMode="auto">
          <a:xfrm>
            <a:off x="2535238" y="2439988"/>
            <a:ext cx="1422400" cy="2990850"/>
          </a:xfrm>
          <a:custGeom>
            <a:avLst/>
            <a:gdLst/>
            <a:ahLst/>
            <a:cxnLst/>
            <a:rect l="0" t="0" r="r" b="b"/>
            <a:pathLst>
              <a:path w="1421419" h="2989812">
                <a:moveTo>
                  <a:pt x="932150" y="55217"/>
                </a:moveTo>
                <a:cubicBezTo>
                  <a:pt x="623018" y="28336"/>
                  <a:pt x="762948" y="38783"/>
                  <a:pt x="512498" y="22087"/>
                </a:cubicBezTo>
                <a:cubicBezTo>
                  <a:pt x="473833" y="12420"/>
                  <a:pt x="430594" y="0"/>
                  <a:pt x="391020" y="0"/>
                </a:cubicBezTo>
                <a:cubicBezTo>
                  <a:pt x="313628" y="0"/>
                  <a:pt x="236411" y="7362"/>
                  <a:pt x="159107" y="11043"/>
                </a:cubicBezTo>
                <a:cubicBezTo>
                  <a:pt x="57447" y="78816"/>
                  <a:pt x="215694" y="-29810"/>
                  <a:pt x="81802" y="77304"/>
                </a:cubicBezTo>
                <a:cubicBezTo>
                  <a:pt x="61074" y="93887"/>
                  <a:pt x="15541" y="121478"/>
                  <a:pt x="15541" y="121478"/>
                </a:cubicBezTo>
                <a:cubicBezTo>
                  <a:pt x="-9811" y="248241"/>
                  <a:pt x="24" y="175853"/>
                  <a:pt x="15541" y="408608"/>
                </a:cubicBezTo>
                <a:cubicBezTo>
                  <a:pt x="17758" y="441869"/>
                  <a:pt x="16044" y="476376"/>
                  <a:pt x="26585" y="508000"/>
                </a:cubicBezTo>
                <a:cubicBezTo>
                  <a:pt x="33642" y="529171"/>
                  <a:pt x="122940" y="584697"/>
                  <a:pt x="125976" y="585304"/>
                </a:cubicBezTo>
                <a:cubicBezTo>
                  <a:pt x="292578" y="618626"/>
                  <a:pt x="84954" y="576189"/>
                  <a:pt x="225368" y="607391"/>
                </a:cubicBezTo>
                <a:cubicBezTo>
                  <a:pt x="243691" y="611463"/>
                  <a:pt x="262476" y="613495"/>
                  <a:pt x="280585" y="618434"/>
                </a:cubicBezTo>
                <a:cubicBezTo>
                  <a:pt x="303046" y="624560"/>
                  <a:pt x="324759" y="633159"/>
                  <a:pt x="346846" y="640521"/>
                </a:cubicBezTo>
                <a:cubicBezTo>
                  <a:pt x="357889" y="644202"/>
                  <a:pt x="368561" y="649282"/>
                  <a:pt x="379976" y="651565"/>
                </a:cubicBezTo>
                <a:lnTo>
                  <a:pt x="435194" y="662608"/>
                </a:lnTo>
                <a:lnTo>
                  <a:pt x="954237" y="651565"/>
                </a:lnTo>
                <a:cubicBezTo>
                  <a:pt x="965869" y="651100"/>
                  <a:pt x="976956" y="645727"/>
                  <a:pt x="987368" y="640521"/>
                </a:cubicBezTo>
                <a:cubicBezTo>
                  <a:pt x="999239" y="634585"/>
                  <a:pt x="1009698" y="626148"/>
                  <a:pt x="1020498" y="618434"/>
                </a:cubicBezTo>
                <a:cubicBezTo>
                  <a:pt x="1035475" y="607736"/>
                  <a:pt x="1051657" y="598319"/>
                  <a:pt x="1064672" y="585304"/>
                </a:cubicBezTo>
                <a:cubicBezTo>
                  <a:pt x="1074057" y="575919"/>
                  <a:pt x="1079397" y="563217"/>
                  <a:pt x="1086759" y="552174"/>
                </a:cubicBezTo>
                <a:cubicBezTo>
                  <a:pt x="1090440" y="537449"/>
                  <a:pt x="1093441" y="522538"/>
                  <a:pt x="1097802" y="508000"/>
                </a:cubicBezTo>
                <a:cubicBezTo>
                  <a:pt x="1104492" y="485700"/>
                  <a:pt x="1119889" y="441739"/>
                  <a:pt x="1119889" y="441739"/>
                </a:cubicBezTo>
                <a:cubicBezTo>
                  <a:pt x="1116208" y="379159"/>
                  <a:pt x="1116954" y="316161"/>
                  <a:pt x="1108846" y="254000"/>
                </a:cubicBezTo>
                <a:cubicBezTo>
                  <a:pt x="1098266" y="172883"/>
                  <a:pt x="1097178" y="201944"/>
                  <a:pt x="1053628" y="165652"/>
                </a:cubicBezTo>
                <a:cubicBezTo>
                  <a:pt x="1041630" y="155654"/>
                  <a:pt x="1034150" y="140106"/>
                  <a:pt x="1020498" y="132521"/>
                </a:cubicBezTo>
                <a:cubicBezTo>
                  <a:pt x="1000146" y="121214"/>
                  <a:pt x="976324" y="117796"/>
                  <a:pt x="954237" y="110434"/>
                </a:cubicBezTo>
                <a:cubicBezTo>
                  <a:pt x="899867" y="92311"/>
                  <a:pt x="932585" y="101304"/>
                  <a:pt x="854846" y="88348"/>
                </a:cubicBezTo>
                <a:cubicBezTo>
                  <a:pt x="843802" y="84667"/>
                  <a:pt x="813484" y="85535"/>
                  <a:pt x="821715" y="77304"/>
                </a:cubicBezTo>
                <a:cubicBezTo>
                  <a:pt x="834988" y="64031"/>
                  <a:pt x="858163" y="66261"/>
                  <a:pt x="876933" y="66261"/>
                </a:cubicBezTo>
                <a:cubicBezTo>
                  <a:pt x="921260" y="66261"/>
                  <a:pt x="965281" y="73623"/>
                  <a:pt x="1009455" y="77304"/>
                </a:cubicBezTo>
                <a:cubicBezTo>
                  <a:pt x="1020498" y="84666"/>
                  <a:pt x="1035223" y="88348"/>
                  <a:pt x="1042585" y="99391"/>
                </a:cubicBezTo>
                <a:cubicBezTo>
                  <a:pt x="1051004" y="112020"/>
                  <a:pt x="1049267" y="129027"/>
                  <a:pt x="1053628" y="143565"/>
                </a:cubicBezTo>
                <a:cubicBezTo>
                  <a:pt x="1093965" y="278023"/>
                  <a:pt x="1061300" y="152168"/>
                  <a:pt x="1086759" y="254000"/>
                </a:cubicBezTo>
                <a:cubicBezTo>
                  <a:pt x="1078841" y="388608"/>
                  <a:pt x="1089946" y="397455"/>
                  <a:pt x="1064672" y="485913"/>
                </a:cubicBezTo>
                <a:cubicBezTo>
                  <a:pt x="1061474" y="497106"/>
                  <a:pt x="1058834" y="508631"/>
                  <a:pt x="1053628" y="519043"/>
                </a:cubicBezTo>
                <a:cubicBezTo>
                  <a:pt x="1047692" y="530914"/>
                  <a:pt x="1038903" y="541130"/>
                  <a:pt x="1031541" y="552174"/>
                </a:cubicBezTo>
                <a:cubicBezTo>
                  <a:pt x="1027860" y="592667"/>
                  <a:pt x="1025541" y="633306"/>
                  <a:pt x="1020498" y="673652"/>
                </a:cubicBezTo>
                <a:cubicBezTo>
                  <a:pt x="1018170" y="692277"/>
                  <a:pt x="1011323" y="710192"/>
                  <a:pt x="1009455" y="728869"/>
                </a:cubicBezTo>
                <a:cubicBezTo>
                  <a:pt x="1007435" y="749070"/>
                  <a:pt x="1003254" y="907826"/>
                  <a:pt x="987368" y="960782"/>
                </a:cubicBezTo>
                <a:cubicBezTo>
                  <a:pt x="982638" y="976550"/>
                  <a:pt x="971766" y="989824"/>
                  <a:pt x="965281" y="1004956"/>
                </a:cubicBezTo>
                <a:cubicBezTo>
                  <a:pt x="960695" y="1015656"/>
                  <a:pt x="958823" y="1027387"/>
                  <a:pt x="954237" y="1038087"/>
                </a:cubicBezTo>
                <a:cubicBezTo>
                  <a:pt x="944706" y="1060327"/>
                  <a:pt x="926374" y="1095818"/>
                  <a:pt x="910063" y="1115391"/>
                </a:cubicBezTo>
                <a:cubicBezTo>
                  <a:pt x="900065" y="1127389"/>
                  <a:pt x="886931" y="1136523"/>
                  <a:pt x="876933" y="1148521"/>
                </a:cubicBezTo>
                <a:cubicBezTo>
                  <a:pt x="852474" y="1177873"/>
                  <a:pt x="852398" y="1191458"/>
                  <a:pt x="832759" y="1225826"/>
                </a:cubicBezTo>
                <a:cubicBezTo>
                  <a:pt x="812259" y="1261700"/>
                  <a:pt x="807995" y="1261633"/>
                  <a:pt x="777541" y="1292087"/>
                </a:cubicBezTo>
                <a:cubicBezTo>
                  <a:pt x="741944" y="1363284"/>
                  <a:pt x="759921" y="1330820"/>
                  <a:pt x="700237" y="1424608"/>
                </a:cubicBezTo>
                <a:cubicBezTo>
                  <a:pt x="693111" y="1435806"/>
                  <a:pt x="678150" y="1457739"/>
                  <a:pt x="678150" y="1457739"/>
                </a:cubicBezTo>
                <a:cubicBezTo>
                  <a:pt x="674469" y="1472464"/>
                  <a:pt x="673086" y="1487962"/>
                  <a:pt x="667107" y="1501913"/>
                </a:cubicBezTo>
                <a:cubicBezTo>
                  <a:pt x="661879" y="1514112"/>
                  <a:pt x="651605" y="1523519"/>
                  <a:pt x="645020" y="1535043"/>
                </a:cubicBezTo>
                <a:cubicBezTo>
                  <a:pt x="636852" y="1549337"/>
                  <a:pt x="629418" y="1564085"/>
                  <a:pt x="622933" y="1579217"/>
                </a:cubicBezTo>
                <a:cubicBezTo>
                  <a:pt x="574189" y="1692952"/>
                  <a:pt x="663047" y="1510034"/>
                  <a:pt x="589802" y="1656521"/>
                </a:cubicBezTo>
                <a:cubicBezTo>
                  <a:pt x="586121" y="1674927"/>
                  <a:pt x="582980" y="1693449"/>
                  <a:pt x="578759" y="1711739"/>
                </a:cubicBezTo>
                <a:cubicBezTo>
                  <a:pt x="571933" y="1741317"/>
                  <a:pt x="560965" y="1770036"/>
                  <a:pt x="556672" y="1800087"/>
                </a:cubicBezTo>
                <a:cubicBezTo>
                  <a:pt x="552642" y="1828298"/>
                  <a:pt x="546600" y="1889526"/>
                  <a:pt x="534585" y="1921565"/>
                </a:cubicBezTo>
                <a:cubicBezTo>
                  <a:pt x="528805" y="1936980"/>
                  <a:pt x="519860" y="1951014"/>
                  <a:pt x="512498" y="1965739"/>
                </a:cubicBezTo>
                <a:cubicBezTo>
                  <a:pt x="487682" y="2164274"/>
                  <a:pt x="514734" y="1976646"/>
                  <a:pt x="490411" y="2098261"/>
                </a:cubicBezTo>
                <a:cubicBezTo>
                  <a:pt x="482253" y="2139051"/>
                  <a:pt x="481152" y="2170211"/>
                  <a:pt x="468324" y="2208695"/>
                </a:cubicBezTo>
                <a:cubicBezTo>
                  <a:pt x="462055" y="2227502"/>
                  <a:pt x="453599" y="2245507"/>
                  <a:pt x="446237" y="2263913"/>
                </a:cubicBezTo>
                <a:cubicBezTo>
                  <a:pt x="442556" y="2286000"/>
                  <a:pt x="440051" y="2308316"/>
                  <a:pt x="435194" y="2330174"/>
                </a:cubicBezTo>
                <a:cubicBezTo>
                  <a:pt x="432669" y="2341538"/>
                  <a:pt x="427348" y="2352111"/>
                  <a:pt x="424150" y="2363304"/>
                </a:cubicBezTo>
                <a:cubicBezTo>
                  <a:pt x="419980" y="2377898"/>
                  <a:pt x="416788" y="2392753"/>
                  <a:pt x="413107" y="2407478"/>
                </a:cubicBezTo>
                <a:cubicBezTo>
                  <a:pt x="409426" y="2455333"/>
                  <a:pt x="408271" y="2503450"/>
                  <a:pt x="402063" y="2551043"/>
                </a:cubicBezTo>
                <a:cubicBezTo>
                  <a:pt x="387181" y="2665139"/>
                  <a:pt x="350859" y="2698617"/>
                  <a:pt x="391020" y="2827130"/>
                </a:cubicBezTo>
                <a:cubicBezTo>
                  <a:pt x="395547" y="2841617"/>
                  <a:pt x="420193" y="2835866"/>
                  <a:pt x="435194" y="2838174"/>
                </a:cubicBezTo>
                <a:cubicBezTo>
                  <a:pt x="468141" y="2843243"/>
                  <a:pt x="501455" y="2845536"/>
                  <a:pt x="534585" y="2849217"/>
                </a:cubicBezTo>
                <a:lnTo>
                  <a:pt x="600846" y="2871304"/>
                </a:lnTo>
                <a:lnTo>
                  <a:pt x="633976" y="2882348"/>
                </a:lnTo>
                <a:cubicBezTo>
                  <a:pt x="645020" y="2893391"/>
                  <a:pt x="653547" y="2907730"/>
                  <a:pt x="667107" y="2915478"/>
                </a:cubicBezTo>
                <a:cubicBezTo>
                  <a:pt x="680285" y="2923008"/>
                  <a:pt x="696687" y="2922351"/>
                  <a:pt x="711281" y="2926521"/>
                </a:cubicBezTo>
                <a:cubicBezTo>
                  <a:pt x="722474" y="2929719"/>
                  <a:pt x="733118" y="2934742"/>
                  <a:pt x="744411" y="2937565"/>
                </a:cubicBezTo>
                <a:cubicBezTo>
                  <a:pt x="762621" y="2942117"/>
                  <a:pt x="781418" y="2944056"/>
                  <a:pt x="799628" y="2948608"/>
                </a:cubicBezTo>
                <a:cubicBezTo>
                  <a:pt x="810922" y="2951431"/>
                  <a:pt x="821395" y="2957127"/>
                  <a:pt x="832759" y="2959652"/>
                </a:cubicBezTo>
                <a:cubicBezTo>
                  <a:pt x="854617" y="2964509"/>
                  <a:pt x="876933" y="2967014"/>
                  <a:pt x="899020" y="2970695"/>
                </a:cubicBezTo>
                <a:cubicBezTo>
                  <a:pt x="910063" y="2974376"/>
                  <a:pt x="920509" y="2981739"/>
                  <a:pt x="932150" y="2981739"/>
                </a:cubicBezTo>
                <a:cubicBezTo>
                  <a:pt x="1296177" y="2981739"/>
                  <a:pt x="1199475" y="3010426"/>
                  <a:pt x="1351802" y="2959652"/>
                </a:cubicBezTo>
                <a:cubicBezTo>
                  <a:pt x="1362846" y="2952290"/>
                  <a:pt x="1375548" y="2946950"/>
                  <a:pt x="1384933" y="2937565"/>
                </a:cubicBezTo>
                <a:cubicBezTo>
                  <a:pt x="1457087" y="2865411"/>
                  <a:pt x="1400788" y="2687514"/>
                  <a:pt x="1395976" y="2639391"/>
                </a:cubicBezTo>
                <a:cubicBezTo>
                  <a:pt x="1391580" y="2595434"/>
                  <a:pt x="1369270" y="2560319"/>
                  <a:pt x="1340759" y="2528956"/>
                </a:cubicBezTo>
                <a:cubicBezTo>
                  <a:pt x="1316246" y="2501991"/>
                  <a:pt x="1289223" y="2477420"/>
                  <a:pt x="1263455" y="2451652"/>
                </a:cubicBezTo>
                <a:cubicBezTo>
                  <a:pt x="1220939" y="2409136"/>
                  <a:pt x="1243319" y="2427184"/>
                  <a:pt x="1197194" y="2396434"/>
                </a:cubicBezTo>
                <a:cubicBezTo>
                  <a:pt x="1189832" y="2385391"/>
                  <a:pt x="1185471" y="2371595"/>
                  <a:pt x="1175107" y="2363304"/>
                </a:cubicBezTo>
                <a:cubicBezTo>
                  <a:pt x="1167908" y="2357545"/>
                  <a:pt x="1100685" y="2341938"/>
                  <a:pt x="1097802" y="2341217"/>
                </a:cubicBezTo>
                <a:lnTo>
                  <a:pt x="645020" y="2352261"/>
                </a:lnTo>
                <a:lnTo>
                  <a:pt x="368933" y="2363304"/>
                </a:lnTo>
              </a:path>
            </a:pathLst>
          </a:custGeom>
          <a:noFill/>
          <a:ln w="76200" cmpd="sng">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anchor="b"/>
          <a:lstStyle/>
          <a:p>
            <a:endParaRPr lang="en-US"/>
          </a:p>
        </p:txBody>
      </p:sp>
      <p:sp>
        <p:nvSpPr>
          <p:cNvPr id="13" name="Rectangle 2"/>
          <p:cNvSpPr txBox="1">
            <a:spLocks noChangeArrowheads="1"/>
          </p:cNvSpPr>
          <p:nvPr/>
        </p:nvSpPr>
        <p:spPr bwMode="auto">
          <a:xfrm>
            <a:off x="4932040" y="1916832"/>
            <a:ext cx="4176464" cy="6925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algn="l" eaLnBrk="1" hangingPunct="1">
              <a:defRPr/>
            </a:pPr>
            <a:r>
              <a:rPr lang="en-US" sz="3200" b="1" dirty="0">
                <a:solidFill>
                  <a:schemeClr val="bg1"/>
                </a:solidFill>
                <a:effectLst>
                  <a:glow rad="152400">
                    <a:schemeClr val="tx1"/>
                  </a:glow>
                </a:effectLst>
                <a:latin typeface="Arial" charset="0"/>
                <a:ea typeface="Osaka" charset="0"/>
                <a:cs typeface="Osaka" charset="0"/>
              </a:rPr>
              <a:t>• Jews </a:t>
            </a:r>
            <a:r>
              <a:rPr lang="en-US" sz="2400" b="1" dirty="0">
                <a:solidFill>
                  <a:schemeClr val="bg1"/>
                </a:solidFill>
                <a:effectLst>
                  <a:glow rad="152400">
                    <a:schemeClr val="tx1"/>
                  </a:glow>
                </a:effectLst>
                <a:latin typeface="Arial" charset="0"/>
                <a:ea typeface="Osaka" charset="0"/>
                <a:cs typeface="Osaka" charset="0"/>
              </a:rPr>
              <a:t>(Acts 21:10-11)</a:t>
            </a:r>
          </a:p>
        </p:txBody>
      </p:sp>
      <p:sp>
        <p:nvSpPr>
          <p:cNvPr id="14" name="Rectangle 2"/>
          <p:cNvSpPr txBox="1">
            <a:spLocks noChangeArrowheads="1"/>
          </p:cNvSpPr>
          <p:nvPr/>
        </p:nvSpPr>
        <p:spPr bwMode="auto">
          <a:xfrm>
            <a:off x="4932040" y="2420888"/>
            <a:ext cx="4176464" cy="7200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algn="l" eaLnBrk="1" hangingPunct="1">
              <a:defRPr/>
            </a:pPr>
            <a:r>
              <a:rPr lang="en-US" sz="3200" b="1" dirty="0">
                <a:solidFill>
                  <a:schemeClr val="bg1"/>
                </a:solidFill>
                <a:effectLst>
                  <a:glow rad="152400">
                    <a:schemeClr val="tx1"/>
                  </a:glow>
                </a:effectLst>
                <a:latin typeface="Arial" charset="0"/>
                <a:ea typeface="Osaka" charset="0"/>
                <a:cs typeface="Osaka" charset="0"/>
              </a:rPr>
              <a:t>• Romans </a:t>
            </a:r>
            <a:r>
              <a:rPr lang="en-US" sz="2400" b="1" dirty="0">
                <a:solidFill>
                  <a:schemeClr val="bg1"/>
                </a:solidFill>
                <a:effectLst>
                  <a:glow rad="152400">
                    <a:schemeClr val="tx1"/>
                  </a:glow>
                </a:effectLst>
                <a:latin typeface="Arial" charset="0"/>
                <a:ea typeface="Osaka" charset="0"/>
                <a:cs typeface="Osaka" charset="0"/>
              </a:rPr>
              <a:t>(Acts 21:33)</a:t>
            </a:r>
          </a:p>
        </p:txBody>
      </p:sp>
      <p:sp>
        <p:nvSpPr>
          <p:cNvPr id="15" name="Rectangle 2"/>
          <p:cNvSpPr txBox="1">
            <a:spLocks noChangeArrowheads="1"/>
          </p:cNvSpPr>
          <p:nvPr/>
        </p:nvSpPr>
        <p:spPr bwMode="auto">
          <a:xfrm>
            <a:off x="4932040" y="2924944"/>
            <a:ext cx="4176464" cy="10801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marL="298450" indent="-298450" algn="l" eaLnBrk="1" hangingPunct="1">
              <a:defRPr/>
            </a:pPr>
            <a:r>
              <a:rPr lang="en-US" sz="3200" b="1" dirty="0">
                <a:solidFill>
                  <a:schemeClr val="bg1"/>
                </a:solidFill>
                <a:effectLst>
                  <a:glow rad="152400">
                    <a:schemeClr val="tx1"/>
                  </a:glow>
                </a:effectLst>
                <a:latin typeface="Arial" charset="0"/>
                <a:ea typeface="Osaka" charset="0"/>
                <a:cs typeface="Osaka" charset="0"/>
              </a:rPr>
              <a:t>• </a:t>
            </a:r>
            <a:r>
              <a:rPr lang="en-US" sz="3600" b="1" dirty="0">
                <a:solidFill>
                  <a:schemeClr val="bg1"/>
                </a:solidFill>
                <a:effectLst>
                  <a:glow rad="152400">
                    <a:schemeClr val="tx1"/>
                  </a:glow>
                </a:effectLst>
                <a:latin typeface="Arial" charset="0"/>
                <a:ea typeface="Osaka" charset="0"/>
                <a:cs typeface="Osaka" charset="0"/>
              </a:rPr>
              <a:t>Jews </a:t>
            </a:r>
            <a:r>
              <a:rPr lang="en-US" sz="2400" b="1" dirty="0">
                <a:solidFill>
                  <a:schemeClr val="bg1"/>
                </a:solidFill>
                <a:effectLst>
                  <a:glow rad="152400">
                    <a:schemeClr val="tx1"/>
                  </a:glow>
                </a:effectLst>
                <a:latin typeface="Arial" charset="0"/>
                <a:ea typeface="Osaka" charset="0"/>
                <a:cs typeface="Osaka" charset="0"/>
              </a:rPr>
              <a:t>caused the riot (21:27)!</a:t>
            </a:r>
          </a:p>
        </p:txBody>
      </p:sp>
      <p:sp>
        <p:nvSpPr>
          <p:cNvPr id="5" name="TextBox 4"/>
          <p:cNvSpPr txBox="1">
            <a:spLocks noChangeArrowheads="1"/>
          </p:cNvSpPr>
          <p:nvPr/>
        </p:nvSpPr>
        <p:spPr bwMode="auto">
          <a:xfrm rot="-444143">
            <a:off x="1379538" y="728663"/>
            <a:ext cx="6981825" cy="1076325"/>
          </a:xfrm>
          <a:prstGeom prst="rect">
            <a:avLst/>
          </a:prstGeom>
          <a:solidFill>
            <a:srgbClr val="8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dirty="0">
                <a:solidFill>
                  <a:schemeClr val="bg1"/>
                </a:solidFill>
                <a:cs typeface="Arial" charset="0"/>
              </a:rPr>
              <a:t>Is this a Spirit-inspired prophecy with</a:t>
            </a:r>
            <a:br>
              <a:rPr lang="en-US" sz="3200" dirty="0">
                <a:solidFill>
                  <a:schemeClr val="bg1"/>
                </a:solidFill>
                <a:cs typeface="Arial" charset="0"/>
              </a:rPr>
            </a:br>
            <a:r>
              <a:rPr lang="ru-RU" sz="3200" dirty="0">
                <a:solidFill>
                  <a:schemeClr val="bg1"/>
                </a:solidFill>
                <a:cs typeface="Arial" charset="0"/>
              </a:rPr>
              <a:t>"</a:t>
            </a:r>
            <a:r>
              <a:rPr lang="en-US" sz="3200" dirty="0">
                <a:solidFill>
                  <a:schemeClr val="bg1"/>
                </a:solidFill>
                <a:cs typeface="Arial" charset="0"/>
              </a:rPr>
              <a:t>inaccuracy of detail</a:t>
            </a:r>
            <a:r>
              <a:rPr lang="ru-RU" sz="3200" dirty="0">
                <a:solidFill>
                  <a:schemeClr val="bg1"/>
                </a:solidFill>
                <a:cs typeface="Arial" charset="0"/>
              </a:rPr>
              <a:t>"</a:t>
            </a:r>
            <a:r>
              <a:rPr lang="en-US" sz="3200" dirty="0">
                <a:solidFill>
                  <a:schemeClr val="bg1"/>
                </a:solidFill>
                <a:cs typeface="Arial" charset="0"/>
              </a:rPr>
              <a:t> (Grudem)? No!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80">
                                          <p:stCondLst>
                                            <p:cond delay="0"/>
                                          </p:stCondLst>
                                        </p:cTn>
                                        <p:tgtEl>
                                          <p:spTgt spid="5"/>
                                        </p:tgtEl>
                                      </p:cBhvr>
                                    </p:animEffect>
                                    <p:anim calcmode="lin" valueType="num">
                                      <p:cBhvr>
                                        <p:cTn id="2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tgtEl>
                                      </p:cBhvr>
                                      <p:to x="100000" y="60000"/>
                                    </p:animScale>
                                    <p:animScale>
                                      <p:cBhvr>
                                        <p:cTn id="27" dur="166" decel="50000">
                                          <p:stCondLst>
                                            <p:cond delay="676"/>
                                          </p:stCondLst>
                                        </p:cTn>
                                        <p:tgtEl>
                                          <p:spTgt spid="5"/>
                                        </p:tgtEl>
                                      </p:cBhvr>
                                      <p:to x="100000" y="100000"/>
                                    </p:animScale>
                                    <p:animScale>
                                      <p:cBhvr>
                                        <p:cTn id="28" dur="26">
                                          <p:stCondLst>
                                            <p:cond delay="1312"/>
                                          </p:stCondLst>
                                        </p:cTn>
                                        <p:tgtEl>
                                          <p:spTgt spid="5"/>
                                        </p:tgtEl>
                                      </p:cBhvr>
                                      <p:to x="100000" y="80000"/>
                                    </p:animScale>
                                    <p:animScale>
                                      <p:cBhvr>
                                        <p:cTn id="29" dur="166" decel="50000">
                                          <p:stCondLst>
                                            <p:cond delay="1338"/>
                                          </p:stCondLst>
                                        </p:cTn>
                                        <p:tgtEl>
                                          <p:spTgt spid="5"/>
                                        </p:tgtEl>
                                      </p:cBhvr>
                                      <p:to x="100000" y="100000"/>
                                    </p:animScale>
                                    <p:animScale>
                                      <p:cBhvr>
                                        <p:cTn id="30" dur="26">
                                          <p:stCondLst>
                                            <p:cond delay="1642"/>
                                          </p:stCondLst>
                                        </p:cTn>
                                        <p:tgtEl>
                                          <p:spTgt spid="5"/>
                                        </p:tgtEl>
                                      </p:cBhvr>
                                      <p:to x="100000" y="90000"/>
                                    </p:animScale>
                                    <p:animScale>
                                      <p:cBhvr>
                                        <p:cTn id="31" dur="166" decel="50000">
                                          <p:stCondLst>
                                            <p:cond delay="1668"/>
                                          </p:stCondLst>
                                        </p:cTn>
                                        <p:tgtEl>
                                          <p:spTgt spid="5"/>
                                        </p:tgtEl>
                                      </p:cBhvr>
                                      <p:to x="100000" y="100000"/>
                                    </p:animScale>
                                    <p:animScale>
                                      <p:cBhvr>
                                        <p:cTn id="32" dur="26">
                                          <p:stCondLst>
                                            <p:cond delay="1808"/>
                                          </p:stCondLst>
                                        </p:cTn>
                                        <p:tgtEl>
                                          <p:spTgt spid="5"/>
                                        </p:tgtEl>
                                      </p:cBhvr>
                                      <p:to x="100000" y="95000"/>
                                    </p:animScale>
                                    <p:animScale>
                                      <p:cBhvr>
                                        <p:cTn id="33" dur="166" decel="50000">
                                          <p:stCondLst>
                                            <p:cond delay="1834"/>
                                          </p:stCondLst>
                                        </p:cTn>
                                        <p:tgtEl>
                                          <p:spTgt spid="5"/>
                                        </p:tgtEl>
                                      </p:cBhvr>
                                      <p:to x="100000" y="100000"/>
                                    </p:animScale>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499"/>
                                          </p:stCondLst>
                                        </p:cTn>
                                        <p:tgtEl>
                                          <p:spTgt spid="10"/>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7705"/>
            </a:gs>
            <a:gs pos="100000">
              <a:srgbClr val="003702"/>
            </a:gs>
          </a:gsLst>
          <a:lin ang="5400000" scaled="1"/>
        </a:gradFill>
        <a:effectLst/>
      </p:bgPr>
    </p:bg>
    <p:spTree>
      <p:nvGrpSpPr>
        <p:cNvPr id="1" name=""/>
        <p:cNvGrpSpPr/>
        <p:nvPr/>
      </p:nvGrpSpPr>
      <p:grpSpPr>
        <a:xfrm>
          <a:off x="0" y="0"/>
          <a:ext cx="0" cy="0"/>
          <a:chOff x="0" y="0"/>
          <a:chExt cx="0" cy="0"/>
        </a:xfrm>
      </p:grpSpPr>
      <p:sp>
        <p:nvSpPr>
          <p:cNvPr id="335874" name="Rectangle 2"/>
          <p:cNvSpPr>
            <a:spLocks noChangeArrowheads="1"/>
          </p:cNvSpPr>
          <p:nvPr/>
        </p:nvSpPr>
        <p:spPr bwMode="auto">
          <a:xfrm>
            <a:off x="228600" y="533400"/>
            <a:ext cx="8686800" cy="6248400"/>
          </a:xfrm>
          <a:prstGeom prst="rect">
            <a:avLst/>
          </a:prstGeom>
          <a:solidFill>
            <a:srgbClr val="C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5875" name="Rectangle 3"/>
          <p:cNvSpPr>
            <a:spLocks noChangeArrowheads="1"/>
          </p:cNvSpPr>
          <p:nvPr/>
        </p:nvSpPr>
        <p:spPr bwMode="auto">
          <a:xfrm>
            <a:off x="304800" y="533400"/>
            <a:ext cx="4311650" cy="506413"/>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algn="ctr" eaLnBrk="1" hangingPunct="1"/>
            <a:r>
              <a:rPr lang="en-US" altLang="zh-CN" sz="3200" b="1" dirty="0">
                <a:solidFill>
                  <a:schemeClr val="bg1"/>
                </a:solidFill>
                <a:latin typeface="Arial Narrow" charset="0"/>
              </a:rPr>
              <a:t>Grudem</a:t>
            </a:r>
            <a:r>
              <a:rPr lang="uk-UA" altLang="zh-CN" sz="3200" b="1" dirty="0">
                <a:solidFill>
                  <a:schemeClr val="bg1"/>
                </a:solidFill>
                <a:latin typeface="Arial Narrow" charset="0"/>
              </a:rPr>
              <a:t>'</a:t>
            </a:r>
            <a:r>
              <a:rPr lang="en-US" altLang="zh-CN" sz="3200" b="1" dirty="0">
                <a:solidFill>
                  <a:schemeClr val="bg1"/>
                </a:solidFill>
                <a:latin typeface="Arial Narrow" charset="0"/>
              </a:rPr>
              <a:t>s View</a:t>
            </a:r>
          </a:p>
        </p:txBody>
      </p:sp>
      <p:sp>
        <p:nvSpPr>
          <p:cNvPr id="335876" name="Rectangle 4"/>
          <p:cNvSpPr>
            <a:spLocks noChangeArrowheads="1"/>
          </p:cNvSpPr>
          <p:nvPr/>
        </p:nvSpPr>
        <p:spPr bwMode="auto">
          <a:xfrm>
            <a:off x="4800600" y="533400"/>
            <a:ext cx="3990975" cy="506413"/>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algn="ctr" eaLnBrk="1" hangingPunct="1"/>
            <a:r>
              <a:rPr lang="en-US" altLang="zh-CN" sz="3200" b="1">
                <a:solidFill>
                  <a:schemeClr val="bg1"/>
                </a:solidFill>
                <a:latin typeface="Arial Narrow" charset="0"/>
              </a:rPr>
              <a:t>Biblical View</a:t>
            </a:r>
          </a:p>
        </p:txBody>
      </p:sp>
      <p:grpSp>
        <p:nvGrpSpPr>
          <p:cNvPr id="335877" name="Group 5"/>
          <p:cNvGrpSpPr>
            <a:grpSpLocks/>
          </p:cNvGrpSpPr>
          <p:nvPr/>
        </p:nvGrpSpPr>
        <p:grpSpPr bwMode="auto">
          <a:xfrm>
            <a:off x="236538" y="1044575"/>
            <a:ext cx="4495800" cy="673100"/>
            <a:chOff x="0" y="432"/>
            <a:chExt cx="2109" cy="575"/>
          </a:xfrm>
        </p:grpSpPr>
        <p:sp>
          <p:nvSpPr>
            <p:cNvPr id="335916" name="Rectangle 6"/>
            <p:cNvSpPr>
              <a:spLocks noChangeArrowheads="1"/>
            </p:cNvSpPr>
            <p:nvPr/>
          </p:nvSpPr>
          <p:spPr bwMode="auto">
            <a:xfrm>
              <a:off x="43" y="432"/>
              <a:ext cx="2023" cy="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algn="ctr" eaLnBrk="1" hangingPunct="1"/>
              <a:r>
                <a:rPr lang="en-US" altLang="zh-CN" sz="2000" dirty="0">
                  <a:latin typeface="Arial Narrow" charset="0"/>
                </a:rPr>
                <a:t>Prophecy is declaring anything (true or false) that the Spirit brings to one</a:t>
              </a:r>
              <a:r>
                <a:rPr lang="uk-UA" altLang="zh-CN" sz="2000" dirty="0">
                  <a:latin typeface="Arial Narrow" charset="0"/>
                </a:rPr>
                <a:t>'</a:t>
              </a:r>
              <a:r>
                <a:rPr lang="en-US" altLang="zh-CN" sz="2000" dirty="0">
                  <a:latin typeface="Arial Narrow" charset="0"/>
                </a:rPr>
                <a:t>s mind</a:t>
              </a:r>
            </a:p>
          </p:txBody>
        </p:sp>
        <p:sp>
          <p:nvSpPr>
            <p:cNvPr id="335917" name="Rectangle 7"/>
            <p:cNvSpPr>
              <a:spLocks noChangeArrowheads="1"/>
            </p:cNvSpPr>
            <p:nvPr/>
          </p:nvSpPr>
          <p:spPr bwMode="auto">
            <a:xfrm>
              <a:off x="0" y="432"/>
              <a:ext cx="2109" cy="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a:solidFill>
                    <a:srgbClr val="000000"/>
                  </a:solidFill>
                  <a:miter lim="800000"/>
                  <a:headEnd/>
                  <a:tailEnd/>
                </a14:hiddenLine>
              </a:ext>
            </a:extLst>
          </p:spPr>
          <p:txBody>
            <a:bodyPr lIns="0" tIns="0" rIns="0" bIns="0" anchor="ctr" anchorCtr="1"/>
            <a:lstStyle/>
            <a:p>
              <a:endParaRPr lang="en-US"/>
            </a:p>
          </p:txBody>
        </p:sp>
      </p:grpSp>
      <p:grpSp>
        <p:nvGrpSpPr>
          <p:cNvPr id="335878" name="Group 8"/>
          <p:cNvGrpSpPr>
            <a:grpSpLocks/>
          </p:cNvGrpSpPr>
          <p:nvPr/>
        </p:nvGrpSpPr>
        <p:grpSpPr bwMode="auto">
          <a:xfrm>
            <a:off x="4732338" y="1044575"/>
            <a:ext cx="4175125" cy="673100"/>
            <a:chOff x="2109" y="432"/>
            <a:chExt cx="1958" cy="575"/>
          </a:xfrm>
        </p:grpSpPr>
        <p:sp>
          <p:nvSpPr>
            <p:cNvPr id="335914" name="Rectangle 9"/>
            <p:cNvSpPr>
              <a:spLocks noChangeArrowheads="1"/>
            </p:cNvSpPr>
            <p:nvPr/>
          </p:nvSpPr>
          <p:spPr bwMode="auto">
            <a:xfrm>
              <a:off x="2152" y="432"/>
              <a:ext cx="1872" cy="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algn="ctr" eaLnBrk="1" hangingPunct="1"/>
              <a:r>
                <a:rPr lang="en-US" altLang="zh-CN" sz="2000" dirty="0">
                  <a:latin typeface="Arial Narrow" charset="0"/>
                </a:rPr>
                <a:t>Prophecy is declaring God</a:t>
              </a:r>
              <a:r>
                <a:rPr lang="uk-UA" altLang="zh-CN" sz="2000" dirty="0">
                  <a:latin typeface="Arial Narrow" charset="0"/>
                </a:rPr>
                <a:t>'</a:t>
              </a:r>
              <a:r>
                <a:rPr lang="en-US" altLang="zh-CN" sz="2000" dirty="0">
                  <a:latin typeface="Arial Narrow" charset="0"/>
                </a:rPr>
                <a:t>s inspired and inerrant revelation to others</a:t>
              </a:r>
            </a:p>
          </p:txBody>
        </p:sp>
        <p:sp>
          <p:nvSpPr>
            <p:cNvPr id="335915" name="Rectangle 10"/>
            <p:cNvSpPr>
              <a:spLocks noChangeArrowheads="1"/>
            </p:cNvSpPr>
            <p:nvPr/>
          </p:nvSpPr>
          <p:spPr bwMode="auto">
            <a:xfrm>
              <a:off x="2109" y="432"/>
              <a:ext cx="1958" cy="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a:solidFill>
                    <a:srgbClr val="000000"/>
                  </a:solidFill>
                  <a:miter lim="800000"/>
                  <a:headEnd/>
                  <a:tailEnd/>
                </a14:hiddenLine>
              </a:ext>
            </a:extLst>
          </p:spPr>
          <p:txBody>
            <a:bodyPr lIns="0" tIns="0" rIns="0" bIns="0" anchor="ctr" anchorCtr="1"/>
            <a:lstStyle/>
            <a:p>
              <a:endParaRPr lang="en-US"/>
            </a:p>
          </p:txBody>
        </p:sp>
      </p:grpSp>
      <p:sp>
        <p:nvSpPr>
          <p:cNvPr id="335879" name="Rectangle 11"/>
          <p:cNvSpPr>
            <a:spLocks noChangeArrowheads="1"/>
          </p:cNvSpPr>
          <p:nvPr/>
        </p:nvSpPr>
        <p:spPr bwMode="auto">
          <a:xfrm>
            <a:off x="304800" y="1717675"/>
            <a:ext cx="4311650" cy="6731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algn="ctr" eaLnBrk="1" hangingPunct="1"/>
            <a:r>
              <a:rPr lang="en-US" altLang="zh-CN" sz="2000">
                <a:solidFill>
                  <a:schemeClr val="bg1"/>
                </a:solidFill>
                <a:latin typeface="Arial Narrow" charset="0"/>
              </a:rPr>
              <a:t>The above definition was invented </a:t>
            </a:r>
          </a:p>
          <a:p>
            <a:pPr algn="ctr" eaLnBrk="1" hangingPunct="1"/>
            <a:r>
              <a:rPr lang="en-US" altLang="zh-CN" sz="2000">
                <a:solidFill>
                  <a:schemeClr val="bg1"/>
                </a:solidFill>
                <a:latin typeface="Arial Narrow" charset="0"/>
              </a:rPr>
              <a:t>in 1988 by Wayne Grudem</a:t>
            </a:r>
          </a:p>
        </p:txBody>
      </p:sp>
      <p:sp>
        <p:nvSpPr>
          <p:cNvPr id="335880" name="Rectangle 12"/>
          <p:cNvSpPr>
            <a:spLocks noChangeArrowheads="1"/>
          </p:cNvSpPr>
          <p:nvPr/>
        </p:nvSpPr>
        <p:spPr bwMode="auto">
          <a:xfrm>
            <a:off x="4800600" y="1717675"/>
            <a:ext cx="3990975" cy="6731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algn="ctr" eaLnBrk="1" hangingPunct="1"/>
            <a:r>
              <a:rPr lang="en-US" altLang="zh-CN" sz="2000">
                <a:solidFill>
                  <a:schemeClr val="bg1"/>
                </a:solidFill>
                <a:latin typeface="Arial Narrow" charset="0"/>
              </a:rPr>
              <a:t>The above definition has been the teaching of the church for 20 centuries</a:t>
            </a:r>
          </a:p>
        </p:txBody>
      </p:sp>
      <p:grpSp>
        <p:nvGrpSpPr>
          <p:cNvPr id="335881" name="Group 13"/>
          <p:cNvGrpSpPr>
            <a:grpSpLocks/>
          </p:cNvGrpSpPr>
          <p:nvPr/>
        </p:nvGrpSpPr>
        <p:grpSpPr bwMode="auto">
          <a:xfrm>
            <a:off x="236538" y="2390775"/>
            <a:ext cx="4495800" cy="573088"/>
            <a:chOff x="0" y="1582"/>
            <a:chExt cx="2109" cy="489"/>
          </a:xfrm>
        </p:grpSpPr>
        <p:sp>
          <p:nvSpPr>
            <p:cNvPr id="335912" name="Rectangle 14"/>
            <p:cNvSpPr>
              <a:spLocks noChangeArrowheads="1"/>
            </p:cNvSpPr>
            <p:nvPr/>
          </p:nvSpPr>
          <p:spPr bwMode="auto">
            <a:xfrm>
              <a:off x="43" y="1582"/>
              <a:ext cx="2023"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algn="ctr" eaLnBrk="1" hangingPunct="1"/>
              <a:r>
                <a:rPr lang="en-US" altLang="zh-CN" sz="2000">
                  <a:latin typeface="Arial Narrow" charset="0"/>
                </a:rPr>
                <a:t>OT prophets are parallel to NT apostles</a:t>
              </a:r>
            </a:p>
          </p:txBody>
        </p:sp>
        <p:sp>
          <p:nvSpPr>
            <p:cNvPr id="335913" name="Rectangle 15"/>
            <p:cNvSpPr>
              <a:spLocks noChangeArrowheads="1"/>
            </p:cNvSpPr>
            <p:nvPr/>
          </p:nvSpPr>
          <p:spPr bwMode="auto">
            <a:xfrm>
              <a:off x="0" y="1582"/>
              <a:ext cx="2109"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a:solidFill>
                    <a:srgbClr val="000000"/>
                  </a:solidFill>
                  <a:miter lim="800000"/>
                  <a:headEnd/>
                  <a:tailEnd/>
                </a14:hiddenLine>
              </a:ext>
            </a:extLst>
          </p:spPr>
          <p:txBody>
            <a:bodyPr lIns="0" tIns="0" rIns="0" bIns="0" anchor="ctr" anchorCtr="1"/>
            <a:lstStyle/>
            <a:p>
              <a:endParaRPr lang="en-US"/>
            </a:p>
          </p:txBody>
        </p:sp>
      </p:grpSp>
      <p:grpSp>
        <p:nvGrpSpPr>
          <p:cNvPr id="335882" name="Group 16"/>
          <p:cNvGrpSpPr>
            <a:grpSpLocks/>
          </p:cNvGrpSpPr>
          <p:nvPr/>
        </p:nvGrpSpPr>
        <p:grpSpPr bwMode="auto">
          <a:xfrm>
            <a:off x="4732338" y="2390775"/>
            <a:ext cx="4175125" cy="573088"/>
            <a:chOff x="2109" y="1582"/>
            <a:chExt cx="1958" cy="489"/>
          </a:xfrm>
        </p:grpSpPr>
        <p:sp>
          <p:nvSpPr>
            <p:cNvPr id="335910" name="Rectangle 17"/>
            <p:cNvSpPr>
              <a:spLocks noChangeArrowheads="1"/>
            </p:cNvSpPr>
            <p:nvPr/>
          </p:nvSpPr>
          <p:spPr bwMode="auto">
            <a:xfrm>
              <a:off x="2152" y="1582"/>
              <a:ext cx="1872"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algn="ctr" eaLnBrk="1" hangingPunct="1"/>
              <a:r>
                <a:rPr lang="en-US" altLang="zh-CN" sz="2000">
                  <a:latin typeface="Arial Narrow" charset="0"/>
                </a:rPr>
                <a:t>OT prophets are parallel to NT prophets</a:t>
              </a:r>
            </a:p>
          </p:txBody>
        </p:sp>
        <p:sp>
          <p:nvSpPr>
            <p:cNvPr id="335911" name="Rectangle 18"/>
            <p:cNvSpPr>
              <a:spLocks noChangeArrowheads="1"/>
            </p:cNvSpPr>
            <p:nvPr/>
          </p:nvSpPr>
          <p:spPr bwMode="auto">
            <a:xfrm>
              <a:off x="2109" y="1582"/>
              <a:ext cx="1958"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a:solidFill>
                    <a:srgbClr val="000000"/>
                  </a:solidFill>
                  <a:miter lim="800000"/>
                  <a:headEnd/>
                  <a:tailEnd/>
                </a14:hiddenLine>
              </a:ext>
            </a:extLst>
          </p:spPr>
          <p:txBody>
            <a:bodyPr lIns="0" tIns="0" rIns="0" bIns="0" anchor="ctr" anchorCtr="1"/>
            <a:lstStyle/>
            <a:p>
              <a:endParaRPr lang="en-US"/>
            </a:p>
          </p:txBody>
        </p:sp>
      </p:grpSp>
      <p:sp>
        <p:nvSpPr>
          <p:cNvPr id="335883" name="Rectangle 19"/>
          <p:cNvSpPr>
            <a:spLocks noChangeArrowheads="1"/>
          </p:cNvSpPr>
          <p:nvPr/>
        </p:nvSpPr>
        <p:spPr bwMode="auto">
          <a:xfrm>
            <a:off x="328613" y="2963863"/>
            <a:ext cx="4311650" cy="6731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algn="ctr" eaLnBrk="1" hangingPunct="1"/>
            <a:r>
              <a:rPr lang="en-US" altLang="zh-CN" sz="2000">
                <a:solidFill>
                  <a:schemeClr val="bg1"/>
                </a:solidFill>
                <a:latin typeface="Arial Narrow" charset="0"/>
              </a:rPr>
              <a:t>God changed the definition of prophecy from the OT to the NT</a:t>
            </a:r>
          </a:p>
        </p:txBody>
      </p:sp>
      <p:sp>
        <p:nvSpPr>
          <p:cNvPr id="335884" name="Rectangle 20"/>
          <p:cNvSpPr>
            <a:spLocks noChangeArrowheads="1"/>
          </p:cNvSpPr>
          <p:nvPr/>
        </p:nvSpPr>
        <p:spPr bwMode="auto">
          <a:xfrm>
            <a:off x="4824413" y="2963863"/>
            <a:ext cx="3990975" cy="6731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algn="ctr" eaLnBrk="1" hangingPunct="1"/>
            <a:r>
              <a:rPr lang="en-US" altLang="zh-CN" sz="2000">
                <a:solidFill>
                  <a:schemeClr val="bg1"/>
                </a:solidFill>
                <a:latin typeface="Arial Narrow" charset="0"/>
              </a:rPr>
              <a:t>God kept the meaning of prophecy consistent between the two testaments</a:t>
            </a:r>
          </a:p>
        </p:txBody>
      </p:sp>
      <p:grpSp>
        <p:nvGrpSpPr>
          <p:cNvPr id="335885" name="Group 21"/>
          <p:cNvGrpSpPr>
            <a:grpSpLocks/>
          </p:cNvGrpSpPr>
          <p:nvPr/>
        </p:nvGrpSpPr>
        <p:grpSpPr bwMode="auto">
          <a:xfrm>
            <a:off x="236538" y="3636963"/>
            <a:ext cx="4495800" cy="571500"/>
            <a:chOff x="0" y="2646"/>
            <a:chExt cx="2109" cy="489"/>
          </a:xfrm>
        </p:grpSpPr>
        <p:sp>
          <p:nvSpPr>
            <p:cNvPr id="335908" name="Rectangle 22"/>
            <p:cNvSpPr>
              <a:spLocks noChangeArrowheads="1"/>
            </p:cNvSpPr>
            <p:nvPr/>
          </p:nvSpPr>
          <p:spPr bwMode="auto">
            <a:xfrm>
              <a:off x="43" y="2646"/>
              <a:ext cx="2023"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algn="ctr" eaLnBrk="1" hangingPunct="1"/>
              <a:r>
                <a:rPr lang="en-US" altLang="zh-CN" sz="2000">
                  <a:latin typeface="Arial Narrow" charset="0"/>
                </a:rPr>
                <a:t>God gives some prophecies with errors</a:t>
              </a:r>
            </a:p>
          </p:txBody>
        </p:sp>
        <p:sp>
          <p:nvSpPr>
            <p:cNvPr id="335909" name="Rectangle 23"/>
            <p:cNvSpPr>
              <a:spLocks noChangeArrowheads="1"/>
            </p:cNvSpPr>
            <p:nvPr/>
          </p:nvSpPr>
          <p:spPr bwMode="auto">
            <a:xfrm>
              <a:off x="0" y="2646"/>
              <a:ext cx="2109"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a:solidFill>
                    <a:srgbClr val="000000"/>
                  </a:solidFill>
                  <a:miter lim="800000"/>
                  <a:headEnd/>
                  <a:tailEnd/>
                </a14:hiddenLine>
              </a:ext>
            </a:extLst>
          </p:spPr>
          <p:txBody>
            <a:bodyPr lIns="0" tIns="0" rIns="0" bIns="0" anchor="ctr" anchorCtr="1"/>
            <a:lstStyle/>
            <a:p>
              <a:endParaRPr lang="en-US"/>
            </a:p>
          </p:txBody>
        </p:sp>
      </p:grpSp>
      <p:grpSp>
        <p:nvGrpSpPr>
          <p:cNvPr id="335886" name="Group 24"/>
          <p:cNvGrpSpPr>
            <a:grpSpLocks/>
          </p:cNvGrpSpPr>
          <p:nvPr/>
        </p:nvGrpSpPr>
        <p:grpSpPr bwMode="auto">
          <a:xfrm>
            <a:off x="4724400" y="3657600"/>
            <a:ext cx="4175125" cy="571500"/>
            <a:chOff x="2109" y="2646"/>
            <a:chExt cx="1958" cy="489"/>
          </a:xfrm>
        </p:grpSpPr>
        <p:sp>
          <p:nvSpPr>
            <p:cNvPr id="335906" name="Rectangle 25"/>
            <p:cNvSpPr>
              <a:spLocks noChangeArrowheads="1"/>
            </p:cNvSpPr>
            <p:nvPr/>
          </p:nvSpPr>
          <p:spPr bwMode="auto">
            <a:xfrm>
              <a:off x="2152" y="2646"/>
              <a:ext cx="1872"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algn="ctr" eaLnBrk="1" hangingPunct="1"/>
              <a:r>
                <a:rPr lang="en-US" altLang="zh-CN" sz="2000">
                  <a:latin typeface="Arial Narrow" charset="0"/>
                </a:rPr>
                <a:t>God gives all prophecies without errors </a:t>
              </a:r>
            </a:p>
            <a:p>
              <a:pPr algn="ctr" eaLnBrk="1" hangingPunct="1"/>
              <a:r>
                <a:rPr lang="en-US" altLang="zh-CN" sz="2000">
                  <a:latin typeface="Arial Narrow" charset="0"/>
                </a:rPr>
                <a:t>(2 Pet. 1:20-21)</a:t>
              </a:r>
            </a:p>
          </p:txBody>
        </p:sp>
        <p:sp>
          <p:nvSpPr>
            <p:cNvPr id="335907" name="Rectangle 26"/>
            <p:cNvSpPr>
              <a:spLocks noChangeArrowheads="1"/>
            </p:cNvSpPr>
            <p:nvPr/>
          </p:nvSpPr>
          <p:spPr bwMode="auto">
            <a:xfrm>
              <a:off x="2109" y="2646"/>
              <a:ext cx="1958"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a:solidFill>
                    <a:srgbClr val="000000"/>
                  </a:solidFill>
                  <a:miter lim="800000"/>
                  <a:headEnd/>
                  <a:tailEnd/>
                </a14:hiddenLine>
              </a:ext>
            </a:extLst>
          </p:spPr>
          <p:txBody>
            <a:bodyPr lIns="0" tIns="0" rIns="0" bIns="0" anchor="ctr" anchorCtr="1"/>
            <a:lstStyle/>
            <a:p>
              <a:endParaRPr lang="en-US"/>
            </a:p>
          </p:txBody>
        </p:sp>
      </p:grpSp>
      <p:sp>
        <p:nvSpPr>
          <p:cNvPr id="335887" name="Rectangle 27"/>
          <p:cNvSpPr>
            <a:spLocks noChangeArrowheads="1"/>
          </p:cNvSpPr>
          <p:nvPr/>
        </p:nvSpPr>
        <p:spPr bwMode="auto">
          <a:xfrm>
            <a:off x="328613" y="4208463"/>
            <a:ext cx="4311650" cy="674687"/>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algn="ctr" eaLnBrk="1" hangingPunct="1"/>
            <a:r>
              <a:rPr lang="en-US" altLang="zh-CN" sz="2000">
                <a:solidFill>
                  <a:schemeClr val="bg1"/>
                </a:solidFill>
                <a:latin typeface="Arial Narrow" charset="0"/>
              </a:rPr>
              <a:t>Any believer can prophesy</a:t>
            </a:r>
          </a:p>
        </p:txBody>
      </p:sp>
      <p:sp>
        <p:nvSpPr>
          <p:cNvPr id="335888" name="Rectangle 28"/>
          <p:cNvSpPr>
            <a:spLocks noChangeArrowheads="1"/>
          </p:cNvSpPr>
          <p:nvPr/>
        </p:nvSpPr>
        <p:spPr bwMode="auto">
          <a:xfrm>
            <a:off x="4824413" y="4208463"/>
            <a:ext cx="3990975" cy="674687"/>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algn="ctr" eaLnBrk="1" hangingPunct="1"/>
            <a:r>
              <a:rPr lang="en-US" altLang="zh-CN" sz="2000">
                <a:solidFill>
                  <a:schemeClr val="bg1"/>
                </a:solidFill>
                <a:latin typeface="Arial Narrow" charset="0"/>
              </a:rPr>
              <a:t>Only those with the gift of prophecy can prophesy (1 Cor. 12:29)</a:t>
            </a:r>
          </a:p>
        </p:txBody>
      </p:sp>
      <p:grpSp>
        <p:nvGrpSpPr>
          <p:cNvPr id="335889" name="Group 29"/>
          <p:cNvGrpSpPr>
            <a:grpSpLocks/>
          </p:cNvGrpSpPr>
          <p:nvPr/>
        </p:nvGrpSpPr>
        <p:grpSpPr bwMode="auto">
          <a:xfrm>
            <a:off x="236538" y="4883150"/>
            <a:ext cx="4495800" cy="673100"/>
            <a:chOff x="0" y="3710"/>
            <a:chExt cx="2109" cy="575"/>
          </a:xfrm>
        </p:grpSpPr>
        <p:sp>
          <p:nvSpPr>
            <p:cNvPr id="335904" name="Rectangle 30"/>
            <p:cNvSpPr>
              <a:spLocks noChangeArrowheads="1"/>
            </p:cNvSpPr>
            <p:nvPr/>
          </p:nvSpPr>
          <p:spPr bwMode="auto">
            <a:xfrm>
              <a:off x="43" y="3710"/>
              <a:ext cx="2023" cy="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algn="ctr" eaLnBrk="1" hangingPunct="1"/>
              <a:r>
                <a:rPr lang="en-US" altLang="zh-CN" sz="2000" dirty="0">
                  <a:latin typeface="Arial Narrow" charset="0"/>
                </a:rPr>
                <a:t>There</a:t>
              </a:r>
              <a:r>
                <a:rPr lang="uk-UA" altLang="zh-CN" sz="2000" dirty="0">
                  <a:latin typeface="Arial Narrow" charset="0"/>
                </a:rPr>
                <a:t>'</a:t>
              </a:r>
              <a:r>
                <a:rPr lang="en-US" altLang="zh-CN" sz="2000" dirty="0">
                  <a:latin typeface="Arial Narrow" charset="0"/>
                </a:rPr>
                <a:t>s two kinds of NT prophecy </a:t>
              </a:r>
            </a:p>
            <a:p>
              <a:pPr algn="ctr"/>
              <a:r>
                <a:rPr lang="en-US" altLang="zh-CN" sz="2000" dirty="0">
                  <a:latin typeface="Arial Narrow" charset="0"/>
                </a:rPr>
                <a:t>(fallible and infallible)</a:t>
              </a:r>
            </a:p>
          </p:txBody>
        </p:sp>
        <p:sp>
          <p:nvSpPr>
            <p:cNvPr id="335905" name="Rectangle 31"/>
            <p:cNvSpPr>
              <a:spLocks noChangeArrowheads="1"/>
            </p:cNvSpPr>
            <p:nvPr/>
          </p:nvSpPr>
          <p:spPr bwMode="auto">
            <a:xfrm>
              <a:off x="0" y="3710"/>
              <a:ext cx="2109" cy="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a:solidFill>
                    <a:srgbClr val="000000"/>
                  </a:solidFill>
                  <a:miter lim="800000"/>
                  <a:headEnd/>
                  <a:tailEnd/>
                </a14:hiddenLine>
              </a:ext>
            </a:extLst>
          </p:spPr>
          <p:txBody>
            <a:bodyPr lIns="0" tIns="0" rIns="0" bIns="0" anchor="ctr" anchorCtr="1"/>
            <a:lstStyle/>
            <a:p>
              <a:endParaRPr lang="en-US"/>
            </a:p>
          </p:txBody>
        </p:sp>
      </p:grpSp>
      <p:grpSp>
        <p:nvGrpSpPr>
          <p:cNvPr id="335890" name="Group 32"/>
          <p:cNvGrpSpPr>
            <a:grpSpLocks/>
          </p:cNvGrpSpPr>
          <p:nvPr/>
        </p:nvGrpSpPr>
        <p:grpSpPr bwMode="auto">
          <a:xfrm>
            <a:off x="4732338" y="4883150"/>
            <a:ext cx="4175125" cy="673100"/>
            <a:chOff x="2109" y="3710"/>
            <a:chExt cx="1958" cy="575"/>
          </a:xfrm>
        </p:grpSpPr>
        <p:sp>
          <p:nvSpPr>
            <p:cNvPr id="335902" name="Rectangle 33"/>
            <p:cNvSpPr>
              <a:spLocks noChangeArrowheads="1"/>
            </p:cNvSpPr>
            <p:nvPr/>
          </p:nvSpPr>
          <p:spPr bwMode="auto">
            <a:xfrm>
              <a:off x="2152" y="3710"/>
              <a:ext cx="1872" cy="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algn="ctr" eaLnBrk="1" hangingPunct="1"/>
              <a:r>
                <a:rPr lang="en-US" altLang="zh-CN" sz="2000" dirty="0">
                  <a:latin typeface="Arial Narrow" charset="0"/>
                </a:rPr>
                <a:t>There</a:t>
              </a:r>
              <a:r>
                <a:rPr lang="uk-UA" altLang="zh-CN" sz="2000" dirty="0">
                  <a:latin typeface="Arial Narrow" charset="0"/>
                </a:rPr>
                <a:t>'</a:t>
              </a:r>
              <a:r>
                <a:rPr lang="en-US" altLang="zh-CN" sz="2000" dirty="0">
                  <a:latin typeface="Arial Narrow" charset="0"/>
                </a:rPr>
                <a:t>s one kind of NT prophecy</a:t>
              </a:r>
            </a:p>
            <a:p>
              <a:pPr algn="ctr"/>
              <a:r>
                <a:rPr lang="en-US" altLang="zh-CN" sz="2000" dirty="0">
                  <a:latin typeface="Arial Narrow" charset="0"/>
                </a:rPr>
                <a:t>(infallible)</a:t>
              </a:r>
            </a:p>
          </p:txBody>
        </p:sp>
        <p:sp>
          <p:nvSpPr>
            <p:cNvPr id="335903" name="Rectangle 34"/>
            <p:cNvSpPr>
              <a:spLocks noChangeArrowheads="1"/>
            </p:cNvSpPr>
            <p:nvPr/>
          </p:nvSpPr>
          <p:spPr bwMode="auto">
            <a:xfrm>
              <a:off x="2109" y="3710"/>
              <a:ext cx="1958" cy="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a:solidFill>
                    <a:srgbClr val="000000"/>
                  </a:solidFill>
                  <a:miter lim="800000"/>
                  <a:headEnd/>
                  <a:tailEnd/>
                </a14:hiddenLine>
              </a:ext>
            </a:extLst>
          </p:spPr>
          <p:txBody>
            <a:bodyPr lIns="0" tIns="0" rIns="0" bIns="0" anchor="ctr" anchorCtr="1"/>
            <a:lstStyle/>
            <a:p>
              <a:endParaRPr lang="en-US"/>
            </a:p>
          </p:txBody>
        </p:sp>
      </p:grpSp>
      <p:sp>
        <p:nvSpPr>
          <p:cNvPr id="335891" name="Rectangle 35"/>
          <p:cNvSpPr>
            <a:spLocks noChangeArrowheads="1"/>
          </p:cNvSpPr>
          <p:nvPr/>
        </p:nvSpPr>
        <p:spPr bwMode="auto">
          <a:xfrm>
            <a:off x="328613" y="5556250"/>
            <a:ext cx="4311650" cy="5715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algn="ctr" eaLnBrk="1" hangingPunct="1"/>
            <a:r>
              <a:rPr lang="en-US" altLang="zh-CN" sz="2000">
                <a:solidFill>
                  <a:schemeClr val="bg1"/>
                </a:solidFill>
                <a:latin typeface="Arial Narrow" charset="0"/>
              </a:rPr>
              <a:t>Fallible prophecy can be inspired</a:t>
            </a:r>
          </a:p>
        </p:txBody>
      </p:sp>
      <p:sp>
        <p:nvSpPr>
          <p:cNvPr id="335892" name="Rectangle 36"/>
          <p:cNvSpPr>
            <a:spLocks noChangeArrowheads="1"/>
          </p:cNvSpPr>
          <p:nvPr/>
        </p:nvSpPr>
        <p:spPr bwMode="auto">
          <a:xfrm>
            <a:off x="4824413" y="5556250"/>
            <a:ext cx="3990975" cy="5715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algn="ctr" eaLnBrk="1" hangingPunct="1"/>
            <a:r>
              <a:rPr lang="en-US" altLang="zh-CN" sz="2000">
                <a:solidFill>
                  <a:schemeClr val="bg1"/>
                </a:solidFill>
                <a:latin typeface="Arial Narrow" charset="0"/>
              </a:rPr>
              <a:t>Fallible prophecy is false prophecy </a:t>
            </a:r>
          </a:p>
          <a:p>
            <a:pPr algn="ctr" eaLnBrk="1" hangingPunct="1"/>
            <a:r>
              <a:rPr lang="en-US" altLang="zh-CN" sz="2000">
                <a:solidFill>
                  <a:schemeClr val="bg1"/>
                </a:solidFill>
                <a:latin typeface="Arial Narrow" charset="0"/>
              </a:rPr>
              <a:t>(Deut. 13:1-5; 18:14-20)</a:t>
            </a:r>
          </a:p>
        </p:txBody>
      </p:sp>
      <p:grpSp>
        <p:nvGrpSpPr>
          <p:cNvPr id="335893" name="Group 37"/>
          <p:cNvGrpSpPr>
            <a:grpSpLocks/>
          </p:cNvGrpSpPr>
          <p:nvPr/>
        </p:nvGrpSpPr>
        <p:grpSpPr bwMode="auto">
          <a:xfrm>
            <a:off x="236538" y="6127750"/>
            <a:ext cx="4495800" cy="573088"/>
            <a:chOff x="0" y="4774"/>
            <a:chExt cx="2109" cy="489"/>
          </a:xfrm>
        </p:grpSpPr>
        <p:sp>
          <p:nvSpPr>
            <p:cNvPr id="335900" name="Rectangle 38"/>
            <p:cNvSpPr>
              <a:spLocks noChangeArrowheads="1"/>
            </p:cNvSpPr>
            <p:nvPr/>
          </p:nvSpPr>
          <p:spPr bwMode="auto">
            <a:xfrm>
              <a:off x="43" y="4774"/>
              <a:ext cx="2023"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algn="ctr" eaLnBrk="1" hangingPunct="1"/>
              <a:r>
                <a:rPr lang="en-US" altLang="zh-CN" sz="2000">
                  <a:latin typeface="Arial Narrow" charset="0"/>
                </a:rPr>
                <a:t>God sometimes lies</a:t>
              </a:r>
            </a:p>
          </p:txBody>
        </p:sp>
        <p:sp>
          <p:nvSpPr>
            <p:cNvPr id="335901" name="Rectangle 39"/>
            <p:cNvSpPr>
              <a:spLocks noChangeArrowheads="1"/>
            </p:cNvSpPr>
            <p:nvPr/>
          </p:nvSpPr>
          <p:spPr bwMode="auto">
            <a:xfrm>
              <a:off x="0" y="4774"/>
              <a:ext cx="2109"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a:solidFill>
                    <a:srgbClr val="000000"/>
                  </a:solidFill>
                  <a:miter lim="800000"/>
                  <a:headEnd/>
                  <a:tailEnd/>
                </a14:hiddenLine>
              </a:ext>
            </a:extLst>
          </p:spPr>
          <p:txBody>
            <a:bodyPr lIns="0" tIns="0" rIns="0" bIns="0" anchor="ctr" anchorCtr="1"/>
            <a:lstStyle/>
            <a:p>
              <a:endParaRPr lang="en-US"/>
            </a:p>
          </p:txBody>
        </p:sp>
      </p:grpSp>
      <p:grpSp>
        <p:nvGrpSpPr>
          <p:cNvPr id="335894" name="Group 40"/>
          <p:cNvGrpSpPr>
            <a:grpSpLocks/>
          </p:cNvGrpSpPr>
          <p:nvPr/>
        </p:nvGrpSpPr>
        <p:grpSpPr bwMode="auto">
          <a:xfrm>
            <a:off x="4732338" y="6127750"/>
            <a:ext cx="4175125" cy="573088"/>
            <a:chOff x="2109" y="4774"/>
            <a:chExt cx="1958" cy="489"/>
          </a:xfrm>
        </p:grpSpPr>
        <p:sp>
          <p:nvSpPr>
            <p:cNvPr id="335898" name="Rectangle 41"/>
            <p:cNvSpPr>
              <a:spLocks noChangeArrowheads="1"/>
            </p:cNvSpPr>
            <p:nvPr/>
          </p:nvSpPr>
          <p:spPr bwMode="auto">
            <a:xfrm>
              <a:off x="2152" y="4774"/>
              <a:ext cx="1872"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algn="ctr" eaLnBrk="1" hangingPunct="1"/>
              <a:r>
                <a:rPr lang="en-US" altLang="zh-CN" sz="2000">
                  <a:latin typeface="Arial Narrow" charset="0"/>
                </a:rPr>
                <a:t>God always tells the truth since He cannot lie (Heb. 6:18)</a:t>
              </a:r>
            </a:p>
          </p:txBody>
        </p:sp>
        <p:sp>
          <p:nvSpPr>
            <p:cNvPr id="335899" name="Rectangle 42"/>
            <p:cNvSpPr>
              <a:spLocks noChangeArrowheads="1"/>
            </p:cNvSpPr>
            <p:nvPr/>
          </p:nvSpPr>
          <p:spPr bwMode="auto">
            <a:xfrm>
              <a:off x="2109" y="4774"/>
              <a:ext cx="1958"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a:solidFill>
                    <a:srgbClr val="000000"/>
                  </a:solidFill>
                  <a:miter lim="800000"/>
                  <a:headEnd/>
                  <a:tailEnd/>
                </a14:hiddenLine>
              </a:ext>
            </a:extLst>
          </p:spPr>
          <p:txBody>
            <a:bodyPr lIns="0" tIns="0" rIns="0" bIns="0" anchor="ctr" anchorCtr="1"/>
            <a:lstStyle/>
            <a:p>
              <a:endParaRPr lang="en-US"/>
            </a:p>
          </p:txBody>
        </p:sp>
      </p:grpSp>
      <p:sp>
        <p:nvSpPr>
          <p:cNvPr id="335895" name="Rectangle 43"/>
          <p:cNvSpPr>
            <a:spLocks noChangeArrowheads="1"/>
          </p:cNvSpPr>
          <p:nvPr/>
        </p:nvSpPr>
        <p:spPr bwMode="auto">
          <a:xfrm>
            <a:off x="228600" y="533400"/>
            <a:ext cx="8686800" cy="617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4287">
                <a:solidFill>
                  <a:srgbClr val="000000"/>
                </a:solidFill>
                <a:miter lim="800000"/>
                <a:headEnd/>
                <a:tailEnd/>
              </a14:hiddenLine>
            </a:ext>
          </a:extLst>
        </p:spPr>
        <p:txBody>
          <a:bodyPr lIns="0" tIns="0" rIns="0" bIns="0" anchor="ctr" anchorCtr="1"/>
          <a:lstStyle/>
          <a:p>
            <a:endParaRPr lang="en-US"/>
          </a:p>
        </p:txBody>
      </p:sp>
      <p:sp>
        <p:nvSpPr>
          <p:cNvPr id="10284" name="Text Box 44"/>
          <p:cNvSpPr txBox="1">
            <a:spLocks noChangeArrowheads="1"/>
          </p:cNvSpPr>
          <p:nvPr/>
        </p:nvSpPr>
        <p:spPr bwMode="auto">
          <a:xfrm>
            <a:off x="8367713" y="76200"/>
            <a:ext cx="5238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a:solidFill>
                  <a:schemeClr val="bg1"/>
                </a:solidFill>
              </a:rPr>
              <a:t>26</a:t>
            </a:r>
          </a:p>
        </p:txBody>
      </p:sp>
      <p:sp>
        <p:nvSpPr>
          <p:cNvPr id="335897" name="Rectangle 46"/>
          <p:cNvSpPr>
            <a:spLocks noGrp="1" noChangeArrowheads="1"/>
          </p:cNvSpPr>
          <p:nvPr>
            <p:ph type="title" idx="4294967295"/>
          </p:nvPr>
        </p:nvSpPr>
        <p:spPr>
          <a:xfrm>
            <a:off x="2133600" y="0"/>
            <a:ext cx="5084763" cy="519113"/>
          </a:xfrm>
          <a:solidFill>
            <a:srgbClr val="000000"/>
          </a:solidFill>
        </p:spPr>
        <p:txBody>
          <a:bodyPr wrap="none" anchor="t">
            <a:spAutoFit/>
          </a:bodyPr>
          <a:lstStyle/>
          <a:p>
            <a:pPr algn="ctr" eaLnBrk="1" hangingPunct="1"/>
            <a:r>
              <a:rPr lang="en-US" altLang="zh-CN" sz="2800" b="1">
                <a:solidFill>
                  <a:srgbClr val="FFFFFF"/>
                </a:solidFill>
                <a:latin typeface="Arial" charset="0"/>
              </a:rPr>
              <a:t>Summary of Prophetic Views</a:t>
            </a:r>
            <a:endParaRPr lang="en-US" sz="2800" b="1">
              <a:solidFill>
                <a:srgbClr val="FFFFFF"/>
              </a:solidFill>
              <a:latin typeface="Arial"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37921" name="Group 2"/>
          <p:cNvGrpSpPr>
            <a:grpSpLocks/>
          </p:cNvGrpSpPr>
          <p:nvPr/>
        </p:nvGrpSpPr>
        <p:grpSpPr bwMode="auto">
          <a:xfrm>
            <a:off x="0" y="609600"/>
            <a:ext cx="8991600" cy="6172200"/>
            <a:chOff x="48" y="432"/>
            <a:chExt cx="5664" cy="4939"/>
          </a:xfrm>
        </p:grpSpPr>
        <p:grpSp>
          <p:nvGrpSpPr>
            <p:cNvPr id="337924" name="Group 3"/>
            <p:cNvGrpSpPr>
              <a:grpSpLocks/>
            </p:cNvGrpSpPr>
            <p:nvPr/>
          </p:nvGrpSpPr>
          <p:grpSpPr bwMode="auto">
            <a:xfrm>
              <a:off x="48" y="432"/>
              <a:ext cx="2226" cy="528"/>
              <a:chOff x="0" y="0"/>
              <a:chExt cx="1600" cy="528"/>
            </a:xfrm>
          </p:grpSpPr>
          <p:sp>
            <p:nvSpPr>
              <p:cNvPr id="337994" name="Rectangle 4"/>
              <p:cNvSpPr>
                <a:spLocks noChangeArrowheads="1"/>
              </p:cNvSpPr>
              <p:nvPr/>
            </p:nvSpPr>
            <p:spPr bwMode="auto">
              <a:xfrm>
                <a:off x="32" y="0"/>
                <a:ext cx="1536" cy="52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 </a:t>
                </a:r>
              </a:p>
              <a:p>
                <a:pPr algn="ctr">
                  <a:tabLst>
                    <a:tab pos="342900" algn="l"/>
                    <a:tab pos="571500" algn="l"/>
                    <a:tab pos="800100" algn="l"/>
                    <a:tab pos="1028700" algn="l"/>
                    <a:tab pos="1257300" algn="l"/>
                    <a:tab pos="1485900" algn="l"/>
                    <a:tab pos="1714500" algn="l"/>
                    <a:tab pos="4114800" algn="l"/>
                    <a:tab pos="4857750" algn="l"/>
                  </a:tabLst>
                </a:pPr>
                <a:endParaRPr lang="en-US" altLang="zh-CN" sz="2000">
                  <a:latin typeface="Arial Narrow" charset="0"/>
                </a:endParaRPr>
              </a:p>
            </p:txBody>
          </p:sp>
          <p:sp>
            <p:nvSpPr>
              <p:cNvPr id="337995" name="Rectangle 5"/>
              <p:cNvSpPr>
                <a:spLocks noChangeArrowheads="1"/>
              </p:cNvSpPr>
              <p:nvPr/>
            </p:nvSpPr>
            <p:spPr bwMode="auto">
              <a:xfrm>
                <a:off x="0" y="0"/>
                <a:ext cx="1600" cy="52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7925" name="Group 6"/>
            <p:cNvGrpSpPr>
              <a:grpSpLocks/>
            </p:cNvGrpSpPr>
            <p:nvPr/>
          </p:nvGrpSpPr>
          <p:grpSpPr bwMode="auto">
            <a:xfrm>
              <a:off x="2274" y="432"/>
              <a:ext cx="1713" cy="528"/>
              <a:chOff x="1600" y="0"/>
              <a:chExt cx="1232" cy="528"/>
            </a:xfrm>
          </p:grpSpPr>
          <p:sp>
            <p:nvSpPr>
              <p:cNvPr id="337992" name="Rectangle 7"/>
              <p:cNvSpPr>
                <a:spLocks noChangeArrowheads="1"/>
              </p:cNvSpPr>
              <p:nvPr/>
            </p:nvSpPr>
            <p:spPr bwMode="auto">
              <a:xfrm>
                <a:off x="1632" y="0"/>
                <a:ext cx="1168" cy="52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b="1">
                    <a:latin typeface="Arial Narrow" charset="0"/>
                  </a:rPr>
                  <a:t>Tongues</a:t>
                </a:r>
                <a:endParaRPr lang="en-US" altLang="zh-CN">
                  <a:latin typeface="Arial Narrow" charset="0"/>
                </a:endParaRPr>
              </a:p>
            </p:txBody>
          </p:sp>
          <p:sp>
            <p:nvSpPr>
              <p:cNvPr id="337993" name="Rectangle 8"/>
              <p:cNvSpPr>
                <a:spLocks noChangeArrowheads="1"/>
              </p:cNvSpPr>
              <p:nvPr/>
            </p:nvSpPr>
            <p:spPr bwMode="auto">
              <a:xfrm>
                <a:off x="1600" y="0"/>
                <a:ext cx="1232" cy="52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7926" name="Group 9"/>
            <p:cNvGrpSpPr>
              <a:grpSpLocks/>
            </p:cNvGrpSpPr>
            <p:nvPr/>
          </p:nvGrpSpPr>
          <p:grpSpPr bwMode="auto">
            <a:xfrm>
              <a:off x="3987" y="432"/>
              <a:ext cx="1725" cy="528"/>
              <a:chOff x="2832" y="0"/>
              <a:chExt cx="1240" cy="528"/>
            </a:xfrm>
          </p:grpSpPr>
          <p:sp>
            <p:nvSpPr>
              <p:cNvPr id="337990" name="Rectangle 10"/>
              <p:cNvSpPr>
                <a:spLocks noChangeArrowheads="1"/>
              </p:cNvSpPr>
              <p:nvPr/>
            </p:nvSpPr>
            <p:spPr bwMode="auto">
              <a:xfrm>
                <a:off x="2864" y="0"/>
                <a:ext cx="1176" cy="52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b="1">
                    <a:latin typeface="Arial Narrow" charset="0"/>
                  </a:rPr>
                  <a:t>Prophecy</a:t>
                </a:r>
                <a:endParaRPr lang="en-US" altLang="zh-CN">
                  <a:latin typeface="Arial Narrow" charset="0"/>
                </a:endParaRPr>
              </a:p>
            </p:txBody>
          </p:sp>
          <p:sp>
            <p:nvSpPr>
              <p:cNvPr id="337991" name="Rectangle 11"/>
              <p:cNvSpPr>
                <a:spLocks noChangeArrowheads="1"/>
              </p:cNvSpPr>
              <p:nvPr/>
            </p:nvSpPr>
            <p:spPr bwMode="auto">
              <a:xfrm>
                <a:off x="2832" y="0"/>
                <a:ext cx="1240" cy="52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7927" name="Group 12"/>
            <p:cNvGrpSpPr>
              <a:grpSpLocks/>
            </p:cNvGrpSpPr>
            <p:nvPr/>
          </p:nvGrpSpPr>
          <p:grpSpPr bwMode="auto">
            <a:xfrm>
              <a:off x="48" y="960"/>
              <a:ext cx="2226" cy="509"/>
              <a:chOff x="0" y="528"/>
              <a:chExt cx="1600" cy="509"/>
            </a:xfrm>
          </p:grpSpPr>
          <p:sp>
            <p:nvSpPr>
              <p:cNvPr id="337988" name="Rectangle 13"/>
              <p:cNvSpPr>
                <a:spLocks noChangeArrowheads="1"/>
              </p:cNvSpPr>
              <p:nvPr/>
            </p:nvSpPr>
            <p:spPr bwMode="auto">
              <a:xfrm>
                <a:off x="32" y="528"/>
                <a:ext cx="1536" cy="50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b="1" i="1">
                    <a:latin typeface="Arial Narrow" charset="0"/>
                  </a:rPr>
                  <a:t>Value</a:t>
                </a:r>
                <a:endParaRPr lang="en-US" altLang="zh-CN" sz="2000" b="1">
                  <a:latin typeface="Arial Narrow" charset="0"/>
                </a:endParaRPr>
              </a:p>
            </p:txBody>
          </p:sp>
          <p:sp>
            <p:nvSpPr>
              <p:cNvPr id="337989" name="Rectangle 14"/>
              <p:cNvSpPr>
                <a:spLocks noChangeArrowheads="1"/>
              </p:cNvSpPr>
              <p:nvPr/>
            </p:nvSpPr>
            <p:spPr bwMode="auto">
              <a:xfrm>
                <a:off x="0" y="528"/>
                <a:ext cx="1600" cy="50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7928" name="Group 15"/>
            <p:cNvGrpSpPr>
              <a:grpSpLocks/>
            </p:cNvGrpSpPr>
            <p:nvPr/>
          </p:nvGrpSpPr>
          <p:grpSpPr bwMode="auto">
            <a:xfrm>
              <a:off x="2274" y="960"/>
              <a:ext cx="1713" cy="509"/>
              <a:chOff x="1600" y="528"/>
              <a:chExt cx="1232" cy="509"/>
            </a:xfrm>
          </p:grpSpPr>
          <p:sp>
            <p:nvSpPr>
              <p:cNvPr id="337986" name="Rectangle 16"/>
              <p:cNvSpPr>
                <a:spLocks noChangeArrowheads="1"/>
              </p:cNvSpPr>
              <p:nvPr/>
            </p:nvSpPr>
            <p:spPr bwMode="auto">
              <a:xfrm>
                <a:off x="1632" y="528"/>
                <a:ext cx="1168" cy="50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Inferior (14:5a)</a:t>
                </a:r>
              </a:p>
            </p:txBody>
          </p:sp>
          <p:sp>
            <p:nvSpPr>
              <p:cNvPr id="337987" name="Rectangle 17"/>
              <p:cNvSpPr>
                <a:spLocks noChangeArrowheads="1"/>
              </p:cNvSpPr>
              <p:nvPr/>
            </p:nvSpPr>
            <p:spPr bwMode="auto">
              <a:xfrm>
                <a:off x="1600" y="528"/>
                <a:ext cx="1232" cy="50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7929" name="Group 18"/>
            <p:cNvGrpSpPr>
              <a:grpSpLocks/>
            </p:cNvGrpSpPr>
            <p:nvPr/>
          </p:nvGrpSpPr>
          <p:grpSpPr bwMode="auto">
            <a:xfrm>
              <a:off x="3987" y="960"/>
              <a:ext cx="1725" cy="509"/>
              <a:chOff x="2832" y="528"/>
              <a:chExt cx="1240" cy="509"/>
            </a:xfrm>
          </p:grpSpPr>
          <p:sp>
            <p:nvSpPr>
              <p:cNvPr id="337984" name="Rectangle 19"/>
              <p:cNvSpPr>
                <a:spLocks noChangeArrowheads="1"/>
              </p:cNvSpPr>
              <p:nvPr/>
            </p:nvSpPr>
            <p:spPr bwMode="auto">
              <a:xfrm>
                <a:off x="2864" y="528"/>
                <a:ext cx="1176" cy="50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Superior (14:1)</a:t>
                </a:r>
              </a:p>
            </p:txBody>
          </p:sp>
          <p:sp>
            <p:nvSpPr>
              <p:cNvPr id="337985" name="Rectangle 20"/>
              <p:cNvSpPr>
                <a:spLocks noChangeArrowheads="1"/>
              </p:cNvSpPr>
              <p:nvPr/>
            </p:nvSpPr>
            <p:spPr bwMode="auto">
              <a:xfrm>
                <a:off x="2832" y="528"/>
                <a:ext cx="1240" cy="50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7930" name="Group 21"/>
            <p:cNvGrpSpPr>
              <a:grpSpLocks/>
            </p:cNvGrpSpPr>
            <p:nvPr/>
          </p:nvGrpSpPr>
          <p:grpSpPr bwMode="auto">
            <a:xfrm>
              <a:off x="48" y="1469"/>
              <a:ext cx="2226" cy="615"/>
              <a:chOff x="0" y="1037"/>
              <a:chExt cx="1600" cy="615"/>
            </a:xfrm>
          </p:grpSpPr>
          <p:sp>
            <p:nvSpPr>
              <p:cNvPr id="337982" name="Rectangle 22"/>
              <p:cNvSpPr>
                <a:spLocks noChangeArrowheads="1"/>
              </p:cNvSpPr>
              <p:nvPr/>
            </p:nvSpPr>
            <p:spPr bwMode="auto">
              <a:xfrm>
                <a:off x="32" y="1037"/>
                <a:ext cx="1536" cy="61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b="1" i="1">
                    <a:latin typeface="Arial Narrow" charset="0"/>
                  </a:rPr>
                  <a:t>Relation to Other Gifts</a:t>
                </a:r>
                <a:endParaRPr lang="en-US" altLang="zh-CN" sz="2000" b="1">
                  <a:latin typeface="Arial Narrow" charset="0"/>
                </a:endParaRPr>
              </a:p>
            </p:txBody>
          </p:sp>
          <p:sp>
            <p:nvSpPr>
              <p:cNvPr id="337983" name="Rectangle 23"/>
              <p:cNvSpPr>
                <a:spLocks noChangeArrowheads="1"/>
              </p:cNvSpPr>
              <p:nvPr/>
            </p:nvSpPr>
            <p:spPr bwMode="auto">
              <a:xfrm>
                <a:off x="0" y="1037"/>
                <a:ext cx="1600" cy="61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7931" name="Group 24"/>
            <p:cNvGrpSpPr>
              <a:grpSpLocks/>
            </p:cNvGrpSpPr>
            <p:nvPr/>
          </p:nvGrpSpPr>
          <p:grpSpPr bwMode="auto">
            <a:xfrm>
              <a:off x="2274" y="1469"/>
              <a:ext cx="1713" cy="615"/>
              <a:chOff x="1600" y="1037"/>
              <a:chExt cx="1232" cy="615"/>
            </a:xfrm>
          </p:grpSpPr>
          <p:sp>
            <p:nvSpPr>
              <p:cNvPr id="337980" name="Rectangle 25"/>
              <p:cNvSpPr>
                <a:spLocks noChangeArrowheads="1"/>
              </p:cNvSpPr>
              <p:nvPr/>
            </p:nvSpPr>
            <p:spPr bwMode="auto">
              <a:xfrm>
                <a:off x="1632" y="1037"/>
                <a:ext cx="1168" cy="61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The least important gift (12:28)</a:t>
                </a:r>
              </a:p>
            </p:txBody>
          </p:sp>
          <p:sp>
            <p:nvSpPr>
              <p:cNvPr id="337981" name="Rectangle 26"/>
              <p:cNvSpPr>
                <a:spLocks noChangeArrowheads="1"/>
              </p:cNvSpPr>
              <p:nvPr/>
            </p:nvSpPr>
            <p:spPr bwMode="auto">
              <a:xfrm>
                <a:off x="1600" y="1037"/>
                <a:ext cx="1232" cy="61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7932" name="Group 27"/>
            <p:cNvGrpSpPr>
              <a:grpSpLocks/>
            </p:cNvGrpSpPr>
            <p:nvPr/>
          </p:nvGrpSpPr>
          <p:grpSpPr bwMode="auto">
            <a:xfrm>
              <a:off x="3987" y="1469"/>
              <a:ext cx="1725" cy="615"/>
              <a:chOff x="2832" y="1037"/>
              <a:chExt cx="1240" cy="615"/>
            </a:xfrm>
          </p:grpSpPr>
          <p:sp>
            <p:nvSpPr>
              <p:cNvPr id="337978" name="Rectangle 28"/>
              <p:cNvSpPr>
                <a:spLocks noChangeArrowheads="1"/>
              </p:cNvSpPr>
              <p:nvPr/>
            </p:nvSpPr>
            <p:spPr bwMode="auto">
              <a:xfrm>
                <a:off x="2864" y="1037"/>
                <a:ext cx="1176" cy="61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The second most important gift (12:28)</a:t>
                </a:r>
              </a:p>
            </p:txBody>
          </p:sp>
          <p:sp>
            <p:nvSpPr>
              <p:cNvPr id="337979" name="Rectangle 29"/>
              <p:cNvSpPr>
                <a:spLocks noChangeArrowheads="1"/>
              </p:cNvSpPr>
              <p:nvPr/>
            </p:nvSpPr>
            <p:spPr bwMode="auto">
              <a:xfrm>
                <a:off x="2832" y="1037"/>
                <a:ext cx="1240" cy="61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7933" name="Group 30"/>
            <p:cNvGrpSpPr>
              <a:grpSpLocks/>
            </p:cNvGrpSpPr>
            <p:nvPr/>
          </p:nvGrpSpPr>
          <p:grpSpPr bwMode="auto">
            <a:xfrm>
              <a:off x="48" y="2084"/>
              <a:ext cx="2226" cy="509"/>
              <a:chOff x="0" y="1652"/>
              <a:chExt cx="1600" cy="509"/>
            </a:xfrm>
          </p:grpSpPr>
          <p:sp>
            <p:nvSpPr>
              <p:cNvPr id="337976" name="Rectangle 31"/>
              <p:cNvSpPr>
                <a:spLocks noChangeArrowheads="1"/>
              </p:cNvSpPr>
              <p:nvPr/>
            </p:nvSpPr>
            <p:spPr bwMode="auto">
              <a:xfrm>
                <a:off x="32" y="1652"/>
                <a:ext cx="1536" cy="50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b="1" i="1">
                    <a:latin typeface="Arial Narrow" charset="0"/>
                  </a:rPr>
                  <a:t>Language Used</a:t>
                </a:r>
                <a:endParaRPr lang="en-US" altLang="zh-CN" sz="2000" b="1">
                  <a:latin typeface="Arial Narrow" charset="0"/>
                </a:endParaRPr>
              </a:p>
            </p:txBody>
          </p:sp>
          <p:sp>
            <p:nvSpPr>
              <p:cNvPr id="337977" name="Rectangle 32"/>
              <p:cNvSpPr>
                <a:spLocks noChangeArrowheads="1"/>
              </p:cNvSpPr>
              <p:nvPr/>
            </p:nvSpPr>
            <p:spPr bwMode="auto">
              <a:xfrm>
                <a:off x="0" y="1652"/>
                <a:ext cx="1600" cy="50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7934" name="Group 33"/>
            <p:cNvGrpSpPr>
              <a:grpSpLocks/>
            </p:cNvGrpSpPr>
            <p:nvPr/>
          </p:nvGrpSpPr>
          <p:grpSpPr bwMode="auto">
            <a:xfrm>
              <a:off x="2274" y="2084"/>
              <a:ext cx="1713" cy="509"/>
              <a:chOff x="1600" y="1652"/>
              <a:chExt cx="1232" cy="509"/>
            </a:xfrm>
          </p:grpSpPr>
          <p:sp>
            <p:nvSpPr>
              <p:cNvPr id="337974" name="Rectangle 34"/>
              <p:cNvSpPr>
                <a:spLocks noChangeArrowheads="1"/>
              </p:cNvSpPr>
              <p:nvPr/>
            </p:nvSpPr>
            <p:spPr bwMode="auto">
              <a:xfrm>
                <a:off x="1632" y="1652"/>
                <a:ext cx="1168" cy="50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Foreign (14:10)</a:t>
                </a:r>
              </a:p>
            </p:txBody>
          </p:sp>
          <p:sp>
            <p:nvSpPr>
              <p:cNvPr id="337975" name="Rectangle 35"/>
              <p:cNvSpPr>
                <a:spLocks noChangeArrowheads="1"/>
              </p:cNvSpPr>
              <p:nvPr/>
            </p:nvSpPr>
            <p:spPr bwMode="auto">
              <a:xfrm>
                <a:off x="1600" y="1652"/>
                <a:ext cx="1232" cy="50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7935" name="Group 36"/>
            <p:cNvGrpSpPr>
              <a:grpSpLocks/>
            </p:cNvGrpSpPr>
            <p:nvPr/>
          </p:nvGrpSpPr>
          <p:grpSpPr bwMode="auto">
            <a:xfrm>
              <a:off x="3987" y="2084"/>
              <a:ext cx="1725" cy="509"/>
              <a:chOff x="2832" y="1652"/>
              <a:chExt cx="1240" cy="509"/>
            </a:xfrm>
          </p:grpSpPr>
          <p:sp>
            <p:nvSpPr>
              <p:cNvPr id="337972" name="Rectangle 37"/>
              <p:cNvSpPr>
                <a:spLocks noChangeArrowheads="1"/>
              </p:cNvSpPr>
              <p:nvPr/>
            </p:nvSpPr>
            <p:spPr bwMode="auto">
              <a:xfrm>
                <a:off x="2864" y="1652"/>
                <a:ext cx="1176" cy="50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Vernacular (14:19)</a:t>
                </a:r>
              </a:p>
            </p:txBody>
          </p:sp>
          <p:sp>
            <p:nvSpPr>
              <p:cNvPr id="337973" name="Rectangle 38"/>
              <p:cNvSpPr>
                <a:spLocks noChangeArrowheads="1"/>
              </p:cNvSpPr>
              <p:nvPr/>
            </p:nvSpPr>
            <p:spPr bwMode="auto">
              <a:xfrm>
                <a:off x="2832" y="1652"/>
                <a:ext cx="1240" cy="50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7936" name="Group 39"/>
            <p:cNvGrpSpPr>
              <a:grpSpLocks/>
            </p:cNvGrpSpPr>
            <p:nvPr/>
          </p:nvGrpSpPr>
          <p:grpSpPr bwMode="auto">
            <a:xfrm>
              <a:off x="48" y="2593"/>
              <a:ext cx="2226" cy="615"/>
              <a:chOff x="0" y="2161"/>
              <a:chExt cx="1600" cy="615"/>
            </a:xfrm>
          </p:grpSpPr>
          <p:sp>
            <p:nvSpPr>
              <p:cNvPr id="337970" name="Rectangle 40"/>
              <p:cNvSpPr>
                <a:spLocks noChangeArrowheads="1"/>
              </p:cNvSpPr>
              <p:nvPr/>
            </p:nvSpPr>
            <p:spPr bwMode="auto">
              <a:xfrm>
                <a:off x="32" y="2161"/>
                <a:ext cx="1536" cy="61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b="1" i="1">
                    <a:latin typeface="Arial Narrow" charset="0"/>
                  </a:rPr>
                  <a:t>Corollary Gift</a:t>
                </a:r>
                <a:endParaRPr lang="en-US" altLang="zh-CN" sz="2000" b="1">
                  <a:latin typeface="Arial Narrow" charset="0"/>
                </a:endParaRPr>
              </a:p>
            </p:txBody>
          </p:sp>
          <p:sp>
            <p:nvSpPr>
              <p:cNvPr id="337971" name="Rectangle 41"/>
              <p:cNvSpPr>
                <a:spLocks noChangeArrowheads="1"/>
              </p:cNvSpPr>
              <p:nvPr/>
            </p:nvSpPr>
            <p:spPr bwMode="auto">
              <a:xfrm>
                <a:off x="0" y="2161"/>
                <a:ext cx="1600" cy="61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7937" name="Group 42"/>
            <p:cNvGrpSpPr>
              <a:grpSpLocks/>
            </p:cNvGrpSpPr>
            <p:nvPr/>
          </p:nvGrpSpPr>
          <p:grpSpPr bwMode="auto">
            <a:xfrm>
              <a:off x="2274" y="2593"/>
              <a:ext cx="1713" cy="615"/>
              <a:chOff x="1600" y="2161"/>
              <a:chExt cx="1232" cy="615"/>
            </a:xfrm>
          </p:grpSpPr>
          <p:sp>
            <p:nvSpPr>
              <p:cNvPr id="337968" name="Rectangle 43"/>
              <p:cNvSpPr>
                <a:spLocks noChangeArrowheads="1"/>
              </p:cNvSpPr>
              <p:nvPr/>
            </p:nvSpPr>
            <p:spPr bwMode="auto">
              <a:xfrm>
                <a:off x="1632" y="2161"/>
                <a:ext cx="1168" cy="61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Interpretation of tongues (12:30; 14:27-28)</a:t>
                </a:r>
              </a:p>
            </p:txBody>
          </p:sp>
          <p:sp>
            <p:nvSpPr>
              <p:cNvPr id="337969" name="Rectangle 44"/>
              <p:cNvSpPr>
                <a:spLocks noChangeArrowheads="1"/>
              </p:cNvSpPr>
              <p:nvPr/>
            </p:nvSpPr>
            <p:spPr bwMode="auto">
              <a:xfrm>
                <a:off x="1600" y="2161"/>
                <a:ext cx="1232" cy="61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7938" name="Group 45"/>
            <p:cNvGrpSpPr>
              <a:grpSpLocks/>
            </p:cNvGrpSpPr>
            <p:nvPr/>
          </p:nvGrpSpPr>
          <p:grpSpPr bwMode="auto">
            <a:xfrm>
              <a:off x="3987" y="2593"/>
              <a:ext cx="1725" cy="615"/>
              <a:chOff x="2832" y="2161"/>
              <a:chExt cx="1240" cy="615"/>
            </a:xfrm>
          </p:grpSpPr>
          <p:sp>
            <p:nvSpPr>
              <p:cNvPr id="337966" name="Rectangle 46"/>
              <p:cNvSpPr>
                <a:spLocks noChangeArrowheads="1"/>
              </p:cNvSpPr>
              <p:nvPr/>
            </p:nvSpPr>
            <p:spPr bwMode="auto">
              <a:xfrm>
                <a:off x="2864" y="2161"/>
                <a:ext cx="1176" cy="61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Discerning of spirits </a:t>
                </a:r>
              </a:p>
              <a:p>
                <a:pPr algn="ctr">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(12:10; 14:29)</a:t>
                </a:r>
              </a:p>
            </p:txBody>
          </p:sp>
          <p:sp>
            <p:nvSpPr>
              <p:cNvPr id="337967" name="Rectangle 47"/>
              <p:cNvSpPr>
                <a:spLocks noChangeArrowheads="1"/>
              </p:cNvSpPr>
              <p:nvPr/>
            </p:nvSpPr>
            <p:spPr bwMode="auto">
              <a:xfrm>
                <a:off x="2832" y="2161"/>
                <a:ext cx="1240" cy="61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7939" name="Group 48"/>
            <p:cNvGrpSpPr>
              <a:grpSpLocks/>
            </p:cNvGrpSpPr>
            <p:nvPr/>
          </p:nvGrpSpPr>
          <p:grpSpPr bwMode="auto">
            <a:xfrm>
              <a:off x="48" y="3208"/>
              <a:ext cx="2226" cy="827"/>
              <a:chOff x="0" y="2776"/>
              <a:chExt cx="1600" cy="827"/>
            </a:xfrm>
          </p:grpSpPr>
          <p:sp>
            <p:nvSpPr>
              <p:cNvPr id="337964" name="Rectangle 49"/>
              <p:cNvSpPr>
                <a:spLocks noChangeArrowheads="1"/>
              </p:cNvSpPr>
              <p:nvPr/>
            </p:nvSpPr>
            <p:spPr bwMode="auto">
              <a:xfrm>
                <a:off x="32" y="2776"/>
                <a:ext cx="1536" cy="82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b="1" i="1" dirty="0">
                    <a:latin typeface="Arial Narrow" charset="0"/>
                  </a:rPr>
                  <a:t>Speaker</a:t>
                </a:r>
                <a:r>
                  <a:rPr lang="uk-UA" altLang="zh-CN" sz="2000" b="1" i="1" dirty="0">
                    <a:latin typeface="Arial Narrow" charset="0"/>
                  </a:rPr>
                  <a:t>'</a:t>
                </a:r>
                <a:r>
                  <a:rPr lang="en-US" altLang="zh-CN" sz="2000" b="1" i="1" dirty="0">
                    <a:latin typeface="Arial Narrow" charset="0"/>
                  </a:rPr>
                  <a:t>s Knowledge of Language</a:t>
                </a:r>
                <a:endParaRPr lang="en-US" altLang="zh-CN" sz="2000" b="1" dirty="0">
                  <a:latin typeface="Arial Narrow" charset="0"/>
                </a:endParaRPr>
              </a:p>
            </p:txBody>
          </p:sp>
          <p:sp>
            <p:nvSpPr>
              <p:cNvPr id="337965" name="Rectangle 50"/>
              <p:cNvSpPr>
                <a:spLocks noChangeArrowheads="1"/>
              </p:cNvSpPr>
              <p:nvPr/>
            </p:nvSpPr>
            <p:spPr bwMode="auto">
              <a:xfrm>
                <a:off x="0" y="2776"/>
                <a:ext cx="1600" cy="82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7940" name="Group 51"/>
            <p:cNvGrpSpPr>
              <a:grpSpLocks/>
            </p:cNvGrpSpPr>
            <p:nvPr/>
          </p:nvGrpSpPr>
          <p:grpSpPr bwMode="auto">
            <a:xfrm>
              <a:off x="2274" y="3208"/>
              <a:ext cx="1713" cy="827"/>
              <a:chOff x="1600" y="2776"/>
              <a:chExt cx="1232" cy="827"/>
            </a:xfrm>
          </p:grpSpPr>
          <p:sp>
            <p:nvSpPr>
              <p:cNvPr id="337962" name="Rectangle 52"/>
              <p:cNvSpPr>
                <a:spLocks noChangeArrowheads="1"/>
              </p:cNvSpPr>
              <p:nvPr/>
            </p:nvSpPr>
            <p:spPr bwMode="auto">
              <a:xfrm>
                <a:off x="1632" y="2776"/>
                <a:ext cx="1168" cy="82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1600" dirty="0">
                    <a:latin typeface="Arial Narrow" charset="0"/>
                  </a:rPr>
                  <a:t>Unknown: </a:t>
                </a:r>
                <a:r>
                  <a:rPr lang="ru-RU" altLang="zh-CN" sz="1600" dirty="0">
                    <a:latin typeface="Arial Narrow" charset="0"/>
                  </a:rPr>
                  <a:t>"</a:t>
                </a:r>
                <a:r>
                  <a:rPr lang="en-US" altLang="zh-CN" sz="1600" dirty="0">
                    <a:latin typeface="Arial Narrow" charset="0"/>
                  </a:rPr>
                  <a:t>utters mysteries with his spirit…my spirit prays but my mind is unfruitful</a:t>
                </a:r>
                <a:r>
                  <a:rPr lang="ru-RU" altLang="zh-CN" sz="1600" dirty="0">
                    <a:latin typeface="Arial Narrow" charset="0"/>
                  </a:rPr>
                  <a:t>"</a:t>
                </a:r>
                <a:r>
                  <a:rPr lang="en-US" altLang="zh-CN" sz="1600" dirty="0">
                    <a:latin typeface="Arial Narrow" charset="0"/>
                  </a:rPr>
                  <a:t> (14:2b, 14)</a:t>
                </a:r>
              </a:p>
            </p:txBody>
          </p:sp>
          <p:sp>
            <p:nvSpPr>
              <p:cNvPr id="337963" name="Rectangle 53"/>
              <p:cNvSpPr>
                <a:spLocks noChangeArrowheads="1"/>
              </p:cNvSpPr>
              <p:nvPr/>
            </p:nvSpPr>
            <p:spPr bwMode="auto">
              <a:xfrm>
                <a:off x="1600" y="2776"/>
                <a:ext cx="1232" cy="82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7941" name="Group 54"/>
            <p:cNvGrpSpPr>
              <a:grpSpLocks/>
            </p:cNvGrpSpPr>
            <p:nvPr/>
          </p:nvGrpSpPr>
          <p:grpSpPr bwMode="auto">
            <a:xfrm>
              <a:off x="3987" y="3208"/>
              <a:ext cx="1725" cy="827"/>
              <a:chOff x="2832" y="2776"/>
              <a:chExt cx="1240" cy="827"/>
            </a:xfrm>
          </p:grpSpPr>
          <p:sp>
            <p:nvSpPr>
              <p:cNvPr id="337960" name="Rectangle 55"/>
              <p:cNvSpPr>
                <a:spLocks noChangeArrowheads="1"/>
              </p:cNvSpPr>
              <p:nvPr/>
            </p:nvSpPr>
            <p:spPr bwMode="auto">
              <a:xfrm>
                <a:off x="2864" y="2776"/>
                <a:ext cx="1176" cy="82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dirty="0">
                    <a:latin typeface="Arial Narrow" charset="0"/>
                  </a:rPr>
                  <a:t>Known: </a:t>
                </a:r>
                <a:r>
                  <a:rPr lang="ru-RU" altLang="zh-CN" sz="2000" dirty="0">
                    <a:latin typeface="Arial Narrow" charset="0"/>
                  </a:rPr>
                  <a:t>"</a:t>
                </a:r>
                <a:r>
                  <a:rPr lang="en-US" altLang="zh-CN" sz="2000" dirty="0">
                    <a:latin typeface="Arial Narrow" charset="0"/>
                  </a:rPr>
                  <a:t>pray with my spirit [and] with my mind</a:t>
                </a:r>
                <a:r>
                  <a:rPr lang="ru-RU" altLang="zh-CN" sz="2000" dirty="0">
                    <a:latin typeface="Arial Narrow" charset="0"/>
                  </a:rPr>
                  <a:t>"</a:t>
                </a:r>
                <a:r>
                  <a:rPr lang="en-US" altLang="zh-CN" sz="2000" dirty="0">
                    <a:latin typeface="Arial Narrow" charset="0"/>
                  </a:rPr>
                  <a:t> (14:15, 19)</a:t>
                </a:r>
              </a:p>
            </p:txBody>
          </p:sp>
          <p:sp>
            <p:nvSpPr>
              <p:cNvPr id="337961" name="Rectangle 56"/>
              <p:cNvSpPr>
                <a:spLocks noChangeArrowheads="1"/>
              </p:cNvSpPr>
              <p:nvPr/>
            </p:nvSpPr>
            <p:spPr bwMode="auto">
              <a:xfrm>
                <a:off x="2832" y="2776"/>
                <a:ext cx="1240" cy="82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7942" name="Group 57"/>
            <p:cNvGrpSpPr>
              <a:grpSpLocks/>
            </p:cNvGrpSpPr>
            <p:nvPr/>
          </p:nvGrpSpPr>
          <p:grpSpPr bwMode="auto">
            <a:xfrm>
              <a:off x="48" y="4035"/>
              <a:ext cx="2226" cy="721"/>
              <a:chOff x="0" y="3603"/>
              <a:chExt cx="1600" cy="721"/>
            </a:xfrm>
          </p:grpSpPr>
          <p:sp>
            <p:nvSpPr>
              <p:cNvPr id="337958" name="Rectangle 58"/>
              <p:cNvSpPr>
                <a:spLocks noChangeArrowheads="1"/>
              </p:cNvSpPr>
              <p:nvPr/>
            </p:nvSpPr>
            <p:spPr bwMode="auto">
              <a:xfrm>
                <a:off x="32" y="3603"/>
                <a:ext cx="1536" cy="7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b="1" i="1">
                    <a:latin typeface="Arial Narrow" charset="0"/>
                  </a:rPr>
                  <a:t>Value (without Interpretation)</a:t>
                </a:r>
                <a:endParaRPr lang="en-US" altLang="zh-CN" sz="2000" b="1">
                  <a:latin typeface="Arial Narrow" charset="0"/>
                </a:endParaRPr>
              </a:p>
            </p:txBody>
          </p:sp>
          <p:sp>
            <p:nvSpPr>
              <p:cNvPr id="337959" name="Rectangle 59"/>
              <p:cNvSpPr>
                <a:spLocks noChangeArrowheads="1"/>
              </p:cNvSpPr>
              <p:nvPr/>
            </p:nvSpPr>
            <p:spPr bwMode="auto">
              <a:xfrm>
                <a:off x="0" y="3603"/>
                <a:ext cx="1600" cy="7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7943" name="Group 60"/>
            <p:cNvGrpSpPr>
              <a:grpSpLocks/>
            </p:cNvGrpSpPr>
            <p:nvPr/>
          </p:nvGrpSpPr>
          <p:grpSpPr bwMode="auto">
            <a:xfrm>
              <a:off x="2274" y="4035"/>
              <a:ext cx="1713" cy="721"/>
              <a:chOff x="1600" y="3603"/>
              <a:chExt cx="1232" cy="721"/>
            </a:xfrm>
          </p:grpSpPr>
          <p:sp>
            <p:nvSpPr>
              <p:cNvPr id="337956" name="Rectangle 61"/>
              <p:cNvSpPr>
                <a:spLocks noChangeArrowheads="1"/>
              </p:cNvSpPr>
              <p:nvPr/>
            </p:nvSpPr>
            <p:spPr bwMode="auto">
              <a:xfrm>
                <a:off x="1632" y="3603"/>
                <a:ext cx="1168" cy="7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1800">
                    <a:latin typeface="Arial Narrow" charset="0"/>
                  </a:rPr>
                  <a:t>Harmful: people cannot understand and thus are not edified (14:16-17, 23, 28)</a:t>
                </a:r>
              </a:p>
            </p:txBody>
          </p:sp>
          <p:sp>
            <p:nvSpPr>
              <p:cNvPr id="337957" name="Rectangle 62"/>
              <p:cNvSpPr>
                <a:spLocks noChangeArrowheads="1"/>
              </p:cNvSpPr>
              <p:nvPr/>
            </p:nvSpPr>
            <p:spPr bwMode="auto">
              <a:xfrm>
                <a:off x="1600" y="3603"/>
                <a:ext cx="1232" cy="7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7944" name="Group 63"/>
            <p:cNvGrpSpPr>
              <a:grpSpLocks/>
            </p:cNvGrpSpPr>
            <p:nvPr/>
          </p:nvGrpSpPr>
          <p:grpSpPr bwMode="auto">
            <a:xfrm>
              <a:off x="3987" y="4035"/>
              <a:ext cx="1725" cy="721"/>
              <a:chOff x="2832" y="3603"/>
              <a:chExt cx="1240" cy="721"/>
            </a:xfrm>
          </p:grpSpPr>
          <p:sp>
            <p:nvSpPr>
              <p:cNvPr id="337954" name="Rectangle 64"/>
              <p:cNvSpPr>
                <a:spLocks noChangeArrowheads="1"/>
              </p:cNvSpPr>
              <p:nvPr/>
            </p:nvSpPr>
            <p:spPr bwMode="auto">
              <a:xfrm>
                <a:off x="2864" y="3603"/>
                <a:ext cx="1176" cy="7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Great: people can understand and thus are edified (14:5b, 24-25)</a:t>
                </a:r>
              </a:p>
            </p:txBody>
          </p:sp>
          <p:sp>
            <p:nvSpPr>
              <p:cNvPr id="337955" name="Rectangle 65"/>
              <p:cNvSpPr>
                <a:spLocks noChangeArrowheads="1"/>
              </p:cNvSpPr>
              <p:nvPr/>
            </p:nvSpPr>
            <p:spPr bwMode="auto">
              <a:xfrm>
                <a:off x="2832" y="3603"/>
                <a:ext cx="1240" cy="7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7945" name="Group 66"/>
            <p:cNvGrpSpPr>
              <a:grpSpLocks/>
            </p:cNvGrpSpPr>
            <p:nvPr/>
          </p:nvGrpSpPr>
          <p:grpSpPr bwMode="auto">
            <a:xfrm>
              <a:off x="48" y="4756"/>
              <a:ext cx="2226" cy="615"/>
              <a:chOff x="0" y="4324"/>
              <a:chExt cx="1600" cy="615"/>
            </a:xfrm>
          </p:grpSpPr>
          <p:sp>
            <p:nvSpPr>
              <p:cNvPr id="337952" name="Rectangle 67"/>
              <p:cNvSpPr>
                <a:spLocks noChangeArrowheads="1"/>
              </p:cNvSpPr>
              <p:nvPr/>
            </p:nvSpPr>
            <p:spPr bwMode="auto">
              <a:xfrm>
                <a:off x="32" y="4324"/>
                <a:ext cx="1536" cy="61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b="1" i="1">
                    <a:latin typeface="Arial Narrow" charset="0"/>
                  </a:rPr>
                  <a:t>Edification (without Interpretation)</a:t>
                </a:r>
                <a:endParaRPr lang="en-US" altLang="zh-CN" sz="2000" b="1">
                  <a:latin typeface="Arial Narrow" charset="0"/>
                </a:endParaRPr>
              </a:p>
            </p:txBody>
          </p:sp>
          <p:sp>
            <p:nvSpPr>
              <p:cNvPr id="337953" name="Rectangle 68"/>
              <p:cNvSpPr>
                <a:spLocks noChangeArrowheads="1"/>
              </p:cNvSpPr>
              <p:nvPr/>
            </p:nvSpPr>
            <p:spPr bwMode="auto">
              <a:xfrm>
                <a:off x="0" y="4324"/>
                <a:ext cx="1600" cy="61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7946" name="Group 69"/>
            <p:cNvGrpSpPr>
              <a:grpSpLocks/>
            </p:cNvGrpSpPr>
            <p:nvPr/>
          </p:nvGrpSpPr>
          <p:grpSpPr bwMode="auto">
            <a:xfrm>
              <a:off x="2274" y="4756"/>
              <a:ext cx="1713" cy="615"/>
              <a:chOff x="1600" y="4324"/>
              <a:chExt cx="1232" cy="615"/>
            </a:xfrm>
          </p:grpSpPr>
          <p:sp>
            <p:nvSpPr>
              <p:cNvPr id="337950" name="Rectangle 70"/>
              <p:cNvSpPr>
                <a:spLocks noChangeArrowheads="1"/>
              </p:cNvSpPr>
              <p:nvPr/>
            </p:nvSpPr>
            <p:spPr bwMode="auto">
              <a:xfrm>
                <a:off x="1632" y="4324"/>
                <a:ext cx="1168" cy="61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Self only (14:4a; cf. 10:24; 12:7, 11)</a:t>
                </a:r>
              </a:p>
            </p:txBody>
          </p:sp>
          <p:sp>
            <p:nvSpPr>
              <p:cNvPr id="337951" name="Rectangle 71"/>
              <p:cNvSpPr>
                <a:spLocks noChangeArrowheads="1"/>
              </p:cNvSpPr>
              <p:nvPr/>
            </p:nvSpPr>
            <p:spPr bwMode="auto">
              <a:xfrm>
                <a:off x="1600" y="4324"/>
                <a:ext cx="1232" cy="61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7947" name="Group 72"/>
            <p:cNvGrpSpPr>
              <a:grpSpLocks/>
            </p:cNvGrpSpPr>
            <p:nvPr/>
          </p:nvGrpSpPr>
          <p:grpSpPr bwMode="auto">
            <a:xfrm>
              <a:off x="3987" y="4756"/>
              <a:ext cx="1725" cy="615"/>
              <a:chOff x="2832" y="4324"/>
              <a:chExt cx="1240" cy="615"/>
            </a:xfrm>
          </p:grpSpPr>
          <p:sp>
            <p:nvSpPr>
              <p:cNvPr id="337948" name="Rectangle 73"/>
              <p:cNvSpPr>
                <a:spLocks noChangeArrowheads="1"/>
              </p:cNvSpPr>
              <p:nvPr/>
            </p:nvSpPr>
            <p:spPr bwMode="auto">
              <a:xfrm>
                <a:off x="2864" y="4324"/>
                <a:ext cx="1176" cy="61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Entire church (14:4b)</a:t>
                </a:r>
              </a:p>
            </p:txBody>
          </p:sp>
          <p:sp>
            <p:nvSpPr>
              <p:cNvPr id="337949" name="Rectangle 74"/>
              <p:cNvSpPr>
                <a:spLocks noChangeArrowheads="1"/>
              </p:cNvSpPr>
              <p:nvPr/>
            </p:nvSpPr>
            <p:spPr bwMode="auto">
              <a:xfrm>
                <a:off x="2832" y="4324"/>
                <a:ext cx="1240" cy="61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sp>
        <p:nvSpPr>
          <p:cNvPr id="337922" name="Text Box 75"/>
          <p:cNvSpPr txBox="1">
            <a:spLocks noChangeArrowheads="1"/>
          </p:cNvSpPr>
          <p:nvPr/>
        </p:nvSpPr>
        <p:spPr bwMode="auto">
          <a:xfrm>
            <a:off x="8467725" y="76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34</a:t>
            </a:r>
          </a:p>
        </p:txBody>
      </p:sp>
      <p:sp>
        <p:nvSpPr>
          <p:cNvPr id="337923" name="Rectangle 77"/>
          <p:cNvSpPr>
            <a:spLocks noGrp="1" noChangeArrowheads="1"/>
          </p:cNvSpPr>
          <p:nvPr>
            <p:ph type="title" idx="4294967295"/>
          </p:nvPr>
        </p:nvSpPr>
        <p:spPr>
          <a:xfrm>
            <a:off x="2057400" y="0"/>
            <a:ext cx="5791200" cy="519113"/>
          </a:xfrm>
          <a:solidFill>
            <a:srgbClr val="000000"/>
          </a:solidFill>
        </p:spPr>
        <p:txBody>
          <a:bodyPr anchor="t">
            <a:spAutoFit/>
          </a:bodyPr>
          <a:lstStyle/>
          <a:p>
            <a:pPr algn="ctr" eaLnBrk="1" hangingPunct="1"/>
            <a:r>
              <a:rPr lang="en-US" sz="2800" b="1">
                <a:solidFill>
                  <a:srgbClr val="FFFFFF"/>
                </a:solidFill>
                <a:latin typeface="Arial" charset="0"/>
              </a:rPr>
              <a:t>Tongues verses Prophecy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39969" name="Group 4"/>
          <p:cNvGrpSpPr>
            <a:grpSpLocks/>
          </p:cNvGrpSpPr>
          <p:nvPr/>
        </p:nvGrpSpPr>
        <p:grpSpPr bwMode="auto">
          <a:xfrm>
            <a:off x="76200" y="609600"/>
            <a:ext cx="8991600" cy="6172200"/>
            <a:chOff x="48" y="432"/>
            <a:chExt cx="5664" cy="5151"/>
          </a:xfrm>
        </p:grpSpPr>
        <p:grpSp>
          <p:nvGrpSpPr>
            <p:cNvPr id="339972" name="Group 5"/>
            <p:cNvGrpSpPr>
              <a:grpSpLocks/>
            </p:cNvGrpSpPr>
            <p:nvPr/>
          </p:nvGrpSpPr>
          <p:grpSpPr bwMode="auto">
            <a:xfrm>
              <a:off x="48" y="432"/>
              <a:ext cx="2226" cy="528"/>
              <a:chOff x="0" y="0"/>
              <a:chExt cx="1600" cy="528"/>
            </a:xfrm>
          </p:grpSpPr>
          <p:sp>
            <p:nvSpPr>
              <p:cNvPr id="340042" name="Rectangle 6"/>
              <p:cNvSpPr>
                <a:spLocks noChangeArrowheads="1"/>
              </p:cNvSpPr>
              <p:nvPr/>
            </p:nvSpPr>
            <p:spPr bwMode="auto">
              <a:xfrm>
                <a:off x="32" y="0"/>
                <a:ext cx="1536" cy="52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 </a:t>
                </a:r>
              </a:p>
              <a:p>
                <a:pPr algn="ctr">
                  <a:tabLst>
                    <a:tab pos="342900" algn="l"/>
                    <a:tab pos="571500" algn="l"/>
                    <a:tab pos="800100" algn="l"/>
                    <a:tab pos="1028700" algn="l"/>
                    <a:tab pos="1257300" algn="l"/>
                    <a:tab pos="1485900" algn="l"/>
                    <a:tab pos="1714500" algn="l"/>
                    <a:tab pos="4114800" algn="l"/>
                    <a:tab pos="4857750" algn="l"/>
                  </a:tabLst>
                </a:pPr>
                <a:endParaRPr lang="en-US" altLang="zh-CN" sz="2000">
                  <a:latin typeface="Arial Narrow" charset="0"/>
                </a:endParaRPr>
              </a:p>
            </p:txBody>
          </p:sp>
          <p:sp>
            <p:nvSpPr>
              <p:cNvPr id="340043" name="Rectangle 7"/>
              <p:cNvSpPr>
                <a:spLocks noChangeArrowheads="1"/>
              </p:cNvSpPr>
              <p:nvPr/>
            </p:nvSpPr>
            <p:spPr bwMode="auto">
              <a:xfrm>
                <a:off x="0" y="0"/>
                <a:ext cx="1600" cy="528"/>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9973" name="Group 8"/>
            <p:cNvGrpSpPr>
              <a:grpSpLocks/>
            </p:cNvGrpSpPr>
            <p:nvPr/>
          </p:nvGrpSpPr>
          <p:grpSpPr bwMode="auto">
            <a:xfrm>
              <a:off x="2274" y="432"/>
              <a:ext cx="1713" cy="528"/>
              <a:chOff x="1600" y="0"/>
              <a:chExt cx="1232" cy="528"/>
            </a:xfrm>
          </p:grpSpPr>
          <p:sp>
            <p:nvSpPr>
              <p:cNvPr id="340040" name="Rectangle 9"/>
              <p:cNvSpPr>
                <a:spLocks noChangeArrowheads="1"/>
              </p:cNvSpPr>
              <p:nvPr/>
            </p:nvSpPr>
            <p:spPr bwMode="auto">
              <a:xfrm>
                <a:off x="1632" y="0"/>
                <a:ext cx="1168" cy="52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b="1">
                    <a:latin typeface="Arial Narrow" charset="0"/>
                  </a:rPr>
                  <a:t>Tongues</a:t>
                </a:r>
                <a:endParaRPr lang="en-US" altLang="zh-CN">
                  <a:latin typeface="Arial Narrow" charset="0"/>
                </a:endParaRPr>
              </a:p>
            </p:txBody>
          </p:sp>
          <p:sp>
            <p:nvSpPr>
              <p:cNvPr id="340041" name="Rectangle 10"/>
              <p:cNvSpPr>
                <a:spLocks noChangeArrowheads="1"/>
              </p:cNvSpPr>
              <p:nvPr/>
            </p:nvSpPr>
            <p:spPr bwMode="auto">
              <a:xfrm>
                <a:off x="1600" y="0"/>
                <a:ext cx="1232" cy="528"/>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9974" name="Group 11"/>
            <p:cNvGrpSpPr>
              <a:grpSpLocks/>
            </p:cNvGrpSpPr>
            <p:nvPr/>
          </p:nvGrpSpPr>
          <p:grpSpPr bwMode="auto">
            <a:xfrm>
              <a:off x="3987" y="432"/>
              <a:ext cx="1725" cy="528"/>
              <a:chOff x="2832" y="0"/>
              <a:chExt cx="1240" cy="528"/>
            </a:xfrm>
          </p:grpSpPr>
          <p:sp>
            <p:nvSpPr>
              <p:cNvPr id="340038" name="Rectangle 12"/>
              <p:cNvSpPr>
                <a:spLocks noChangeArrowheads="1"/>
              </p:cNvSpPr>
              <p:nvPr/>
            </p:nvSpPr>
            <p:spPr bwMode="auto">
              <a:xfrm>
                <a:off x="2864" y="0"/>
                <a:ext cx="1176" cy="52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b="1">
                    <a:latin typeface="Arial Narrow" charset="0"/>
                  </a:rPr>
                  <a:t>Prophecy</a:t>
                </a:r>
                <a:endParaRPr lang="en-US" altLang="zh-CN" sz="2000">
                  <a:latin typeface="Arial Narrow" charset="0"/>
                </a:endParaRPr>
              </a:p>
            </p:txBody>
          </p:sp>
          <p:sp>
            <p:nvSpPr>
              <p:cNvPr id="340039" name="Rectangle 13"/>
              <p:cNvSpPr>
                <a:spLocks noChangeArrowheads="1"/>
              </p:cNvSpPr>
              <p:nvPr/>
            </p:nvSpPr>
            <p:spPr bwMode="auto">
              <a:xfrm>
                <a:off x="2832" y="0"/>
                <a:ext cx="1240" cy="528"/>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9975" name="Group 14"/>
            <p:cNvGrpSpPr>
              <a:grpSpLocks/>
            </p:cNvGrpSpPr>
            <p:nvPr/>
          </p:nvGrpSpPr>
          <p:grpSpPr bwMode="auto">
            <a:xfrm>
              <a:off x="48" y="960"/>
              <a:ext cx="2226" cy="509"/>
              <a:chOff x="0" y="4939"/>
              <a:chExt cx="1600" cy="509"/>
            </a:xfrm>
          </p:grpSpPr>
          <p:sp>
            <p:nvSpPr>
              <p:cNvPr id="340036" name="Rectangle 15"/>
              <p:cNvSpPr>
                <a:spLocks noChangeArrowheads="1"/>
              </p:cNvSpPr>
              <p:nvPr/>
            </p:nvSpPr>
            <p:spPr bwMode="auto">
              <a:xfrm>
                <a:off x="32" y="4939"/>
                <a:ext cx="1536" cy="50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b="1" i="1">
                    <a:latin typeface="Arial Narrow" charset="0"/>
                  </a:rPr>
                  <a:t>Direction of Speech is to…</a:t>
                </a:r>
                <a:endParaRPr lang="en-US" altLang="zh-CN" sz="2000" b="1">
                  <a:latin typeface="Arial Narrow" charset="0"/>
                </a:endParaRPr>
              </a:p>
            </p:txBody>
          </p:sp>
          <p:sp>
            <p:nvSpPr>
              <p:cNvPr id="340037" name="Rectangle 16"/>
              <p:cNvSpPr>
                <a:spLocks noChangeArrowheads="1"/>
              </p:cNvSpPr>
              <p:nvPr/>
            </p:nvSpPr>
            <p:spPr bwMode="auto">
              <a:xfrm>
                <a:off x="0" y="4939"/>
                <a:ext cx="1600" cy="509"/>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9976" name="Group 17"/>
            <p:cNvGrpSpPr>
              <a:grpSpLocks/>
            </p:cNvGrpSpPr>
            <p:nvPr/>
          </p:nvGrpSpPr>
          <p:grpSpPr bwMode="auto">
            <a:xfrm>
              <a:off x="2274" y="960"/>
              <a:ext cx="1713" cy="509"/>
              <a:chOff x="1600" y="4939"/>
              <a:chExt cx="1232" cy="509"/>
            </a:xfrm>
          </p:grpSpPr>
          <p:sp>
            <p:nvSpPr>
              <p:cNvPr id="340034" name="Rectangle 18"/>
              <p:cNvSpPr>
                <a:spLocks noChangeArrowheads="1"/>
              </p:cNvSpPr>
              <p:nvPr/>
            </p:nvSpPr>
            <p:spPr bwMode="auto">
              <a:xfrm>
                <a:off x="1632" y="4939"/>
                <a:ext cx="1168" cy="50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God (14:2)</a:t>
                </a:r>
              </a:p>
            </p:txBody>
          </p:sp>
          <p:sp>
            <p:nvSpPr>
              <p:cNvPr id="340035" name="Rectangle 19"/>
              <p:cNvSpPr>
                <a:spLocks noChangeArrowheads="1"/>
              </p:cNvSpPr>
              <p:nvPr/>
            </p:nvSpPr>
            <p:spPr bwMode="auto">
              <a:xfrm>
                <a:off x="1600" y="4939"/>
                <a:ext cx="1232" cy="509"/>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9977" name="Group 20"/>
            <p:cNvGrpSpPr>
              <a:grpSpLocks/>
            </p:cNvGrpSpPr>
            <p:nvPr/>
          </p:nvGrpSpPr>
          <p:grpSpPr bwMode="auto">
            <a:xfrm>
              <a:off x="3987" y="960"/>
              <a:ext cx="1725" cy="509"/>
              <a:chOff x="2832" y="4939"/>
              <a:chExt cx="1240" cy="509"/>
            </a:xfrm>
          </p:grpSpPr>
          <p:sp>
            <p:nvSpPr>
              <p:cNvPr id="340032" name="Rectangle 21"/>
              <p:cNvSpPr>
                <a:spLocks noChangeArrowheads="1"/>
              </p:cNvSpPr>
              <p:nvPr/>
            </p:nvSpPr>
            <p:spPr bwMode="auto">
              <a:xfrm>
                <a:off x="2864" y="4939"/>
                <a:ext cx="1176" cy="50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Men (14:3)</a:t>
                </a:r>
              </a:p>
            </p:txBody>
          </p:sp>
          <p:sp>
            <p:nvSpPr>
              <p:cNvPr id="340033" name="Rectangle 22"/>
              <p:cNvSpPr>
                <a:spLocks noChangeArrowheads="1"/>
              </p:cNvSpPr>
              <p:nvPr/>
            </p:nvSpPr>
            <p:spPr bwMode="auto">
              <a:xfrm>
                <a:off x="2832" y="4939"/>
                <a:ext cx="1240" cy="509"/>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9978" name="Group 23"/>
            <p:cNvGrpSpPr>
              <a:grpSpLocks/>
            </p:cNvGrpSpPr>
            <p:nvPr/>
          </p:nvGrpSpPr>
          <p:grpSpPr bwMode="auto">
            <a:xfrm>
              <a:off x="48" y="1469"/>
              <a:ext cx="2226" cy="721"/>
              <a:chOff x="0" y="5448"/>
              <a:chExt cx="1600" cy="721"/>
            </a:xfrm>
          </p:grpSpPr>
          <p:sp>
            <p:nvSpPr>
              <p:cNvPr id="340030" name="Rectangle 24"/>
              <p:cNvSpPr>
                <a:spLocks noChangeArrowheads="1"/>
              </p:cNvSpPr>
              <p:nvPr/>
            </p:nvSpPr>
            <p:spPr bwMode="auto">
              <a:xfrm>
                <a:off x="32" y="5448"/>
                <a:ext cx="1536" cy="7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b="1" i="1">
                    <a:latin typeface="Arial Narrow" charset="0"/>
                  </a:rPr>
                  <a:t>Result in Others</a:t>
                </a:r>
                <a:endParaRPr lang="en-US" altLang="zh-CN" sz="2000" b="1">
                  <a:latin typeface="Arial Narrow" charset="0"/>
                </a:endParaRPr>
              </a:p>
            </p:txBody>
          </p:sp>
          <p:sp>
            <p:nvSpPr>
              <p:cNvPr id="340031" name="Rectangle 25"/>
              <p:cNvSpPr>
                <a:spLocks noChangeArrowheads="1"/>
              </p:cNvSpPr>
              <p:nvPr/>
            </p:nvSpPr>
            <p:spPr bwMode="auto">
              <a:xfrm>
                <a:off x="0" y="5448"/>
                <a:ext cx="1600" cy="721"/>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9979" name="Group 26"/>
            <p:cNvGrpSpPr>
              <a:grpSpLocks/>
            </p:cNvGrpSpPr>
            <p:nvPr/>
          </p:nvGrpSpPr>
          <p:grpSpPr bwMode="auto">
            <a:xfrm>
              <a:off x="2274" y="1469"/>
              <a:ext cx="1713" cy="721"/>
              <a:chOff x="1600" y="5448"/>
              <a:chExt cx="1232" cy="721"/>
            </a:xfrm>
          </p:grpSpPr>
          <p:sp>
            <p:nvSpPr>
              <p:cNvPr id="340028" name="Rectangle 27"/>
              <p:cNvSpPr>
                <a:spLocks noChangeArrowheads="1"/>
              </p:cNvSpPr>
              <p:nvPr/>
            </p:nvSpPr>
            <p:spPr bwMode="auto">
              <a:xfrm>
                <a:off x="1632" y="5448"/>
                <a:ext cx="1168" cy="7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Revelation, knowledge, prophecy, word of instruction (14:6)</a:t>
                </a:r>
              </a:p>
            </p:txBody>
          </p:sp>
          <p:sp>
            <p:nvSpPr>
              <p:cNvPr id="340029" name="Rectangle 28"/>
              <p:cNvSpPr>
                <a:spLocks noChangeArrowheads="1"/>
              </p:cNvSpPr>
              <p:nvPr/>
            </p:nvSpPr>
            <p:spPr bwMode="auto">
              <a:xfrm>
                <a:off x="1600" y="5448"/>
                <a:ext cx="1232" cy="721"/>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9980" name="Group 29"/>
            <p:cNvGrpSpPr>
              <a:grpSpLocks/>
            </p:cNvGrpSpPr>
            <p:nvPr/>
          </p:nvGrpSpPr>
          <p:grpSpPr bwMode="auto">
            <a:xfrm>
              <a:off x="3987" y="1469"/>
              <a:ext cx="1725" cy="721"/>
              <a:chOff x="2832" y="5448"/>
              <a:chExt cx="1240" cy="721"/>
            </a:xfrm>
          </p:grpSpPr>
          <p:sp>
            <p:nvSpPr>
              <p:cNvPr id="340026" name="Rectangle 30"/>
              <p:cNvSpPr>
                <a:spLocks noChangeArrowheads="1"/>
              </p:cNvSpPr>
              <p:nvPr/>
            </p:nvSpPr>
            <p:spPr bwMode="auto">
              <a:xfrm>
                <a:off x="2864" y="5448"/>
                <a:ext cx="1176" cy="7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Strengthening, encouragement, and comfort (14:3b)</a:t>
                </a:r>
              </a:p>
            </p:txBody>
          </p:sp>
          <p:sp>
            <p:nvSpPr>
              <p:cNvPr id="340027" name="Rectangle 31"/>
              <p:cNvSpPr>
                <a:spLocks noChangeArrowheads="1"/>
              </p:cNvSpPr>
              <p:nvPr/>
            </p:nvSpPr>
            <p:spPr bwMode="auto">
              <a:xfrm>
                <a:off x="2832" y="5448"/>
                <a:ext cx="1240" cy="721"/>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9981" name="Group 32"/>
            <p:cNvGrpSpPr>
              <a:grpSpLocks/>
            </p:cNvGrpSpPr>
            <p:nvPr/>
          </p:nvGrpSpPr>
          <p:grpSpPr bwMode="auto">
            <a:xfrm>
              <a:off x="48" y="2190"/>
              <a:ext cx="2226" cy="721"/>
              <a:chOff x="0" y="6169"/>
              <a:chExt cx="1600" cy="721"/>
            </a:xfrm>
          </p:grpSpPr>
          <p:sp>
            <p:nvSpPr>
              <p:cNvPr id="340024" name="Rectangle 33"/>
              <p:cNvSpPr>
                <a:spLocks noChangeArrowheads="1"/>
              </p:cNvSpPr>
              <p:nvPr/>
            </p:nvSpPr>
            <p:spPr bwMode="auto">
              <a:xfrm>
                <a:off x="32" y="6169"/>
                <a:ext cx="1536" cy="7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b="1" i="1">
                    <a:latin typeface="Arial Narrow" charset="0"/>
                  </a:rPr>
                  <a:t>Type of Communication</a:t>
                </a:r>
                <a:endParaRPr lang="en-US" altLang="zh-CN" sz="2000" b="1">
                  <a:latin typeface="Arial Narrow" charset="0"/>
                </a:endParaRPr>
              </a:p>
            </p:txBody>
          </p:sp>
          <p:sp>
            <p:nvSpPr>
              <p:cNvPr id="340025" name="Rectangle 34"/>
              <p:cNvSpPr>
                <a:spLocks noChangeArrowheads="1"/>
              </p:cNvSpPr>
              <p:nvPr/>
            </p:nvSpPr>
            <p:spPr bwMode="auto">
              <a:xfrm>
                <a:off x="0" y="6169"/>
                <a:ext cx="1600" cy="721"/>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9982" name="Group 35"/>
            <p:cNvGrpSpPr>
              <a:grpSpLocks/>
            </p:cNvGrpSpPr>
            <p:nvPr/>
          </p:nvGrpSpPr>
          <p:grpSpPr bwMode="auto">
            <a:xfrm>
              <a:off x="2274" y="2190"/>
              <a:ext cx="1713" cy="721"/>
              <a:chOff x="1600" y="6169"/>
              <a:chExt cx="1232" cy="721"/>
            </a:xfrm>
          </p:grpSpPr>
          <p:sp>
            <p:nvSpPr>
              <p:cNvPr id="340022" name="Rectangle 36"/>
              <p:cNvSpPr>
                <a:spLocks noChangeArrowheads="1"/>
              </p:cNvSpPr>
              <p:nvPr/>
            </p:nvSpPr>
            <p:spPr bwMode="auto">
              <a:xfrm>
                <a:off x="1632" y="6169"/>
                <a:ext cx="1168" cy="7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Speaking (14:6), prayer (14:14), praise (14:16), singing? (14:15b)</a:t>
                </a:r>
              </a:p>
            </p:txBody>
          </p:sp>
          <p:sp>
            <p:nvSpPr>
              <p:cNvPr id="340023" name="Rectangle 37"/>
              <p:cNvSpPr>
                <a:spLocks noChangeArrowheads="1"/>
              </p:cNvSpPr>
              <p:nvPr/>
            </p:nvSpPr>
            <p:spPr bwMode="auto">
              <a:xfrm>
                <a:off x="1600" y="6169"/>
                <a:ext cx="1232" cy="721"/>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9983" name="Group 38"/>
            <p:cNvGrpSpPr>
              <a:grpSpLocks/>
            </p:cNvGrpSpPr>
            <p:nvPr/>
          </p:nvGrpSpPr>
          <p:grpSpPr bwMode="auto">
            <a:xfrm>
              <a:off x="3987" y="2190"/>
              <a:ext cx="1725" cy="721"/>
              <a:chOff x="2832" y="6169"/>
              <a:chExt cx="1240" cy="721"/>
            </a:xfrm>
          </p:grpSpPr>
          <p:sp>
            <p:nvSpPr>
              <p:cNvPr id="340020" name="Rectangle 39"/>
              <p:cNvSpPr>
                <a:spLocks noChangeArrowheads="1"/>
              </p:cNvSpPr>
              <p:nvPr/>
            </p:nvSpPr>
            <p:spPr bwMode="auto">
              <a:xfrm>
                <a:off x="2864" y="6169"/>
                <a:ext cx="1176" cy="7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dirty="0">
                    <a:latin typeface="Arial Narrow" charset="0"/>
                  </a:rPr>
                  <a:t>Foretelling the future, </a:t>
                </a:r>
                <a:r>
                  <a:rPr lang="ru-RU" altLang="zh-CN" sz="2000" dirty="0">
                    <a:latin typeface="Arial Narrow" charset="0"/>
                  </a:rPr>
                  <a:t>"</a:t>
                </a:r>
                <a:r>
                  <a:rPr lang="en-US" altLang="zh-CN" sz="2000" dirty="0" err="1">
                    <a:latin typeface="Arial Narrow" charset="0"/>
                  </a:rPr>
                  <a:t>forthtelling</a:t>
                </a:r>
                <a:r>
                  <a:rPr lang="ru-RU" altLang="zh-CN" sz="2000" dirty="0">
                    <a:latin typeface="Arial Narrow" charset="0"/>
                  </a:rPr>
                  <a:t>"</a:t>
                </a:r>
                <a:r>
                  <a:rPr lang="en-US" altLang="zh-CN" sz="2000" dirty="0">
                    <a:latin typeface="Arial Narrow" charset="0"/>
                  </a:rPr>
                  <a:t> or declaring doctrinal truth (14:19)</a:t>
                </a:r>
              </a:p>
            </p:txBody>
          </p:sp>
          <p:sp>
            <p:nvSpPr>
              <p:cNvPr id="340021" name="Rectangle 40"/>
              <p:cNvSpPr>
                <a:spLocks noChangeArrowheads="1"/>
              </p:cNvSpPr>
              <p:nvPr/>
            </p:nvSpPr>
            <p:spPr bwMode="auto">
              <a:xfrm>
                <a:off x="2832" y="6169"/>
                <a:ext cx="1240" cy="721"/>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9984" name="Group 41"/>
            <p:cNvGrpSpPr>
              <a:grpSpLocks/>
            </p:cNvGrpSpPr>
            <p:nvPr/>
          </p:nvGrpSpPr>
          <p:grpSpPr bwMode="auto">
            <a:xfrm>
              <a:off x="48" y="2911"/>
              <a:ext cx="2226" cy="509"/>
              <a:chOff x="0" y="6890"/>
              <a:chExt cx="1600" cy="509"/>
            </a:xfrm>
          </p:grpSpPr>
          <p:sp>
            <p:nvSpPr>
              <p:cNvPr id="340018" name="Rectangle 42"/>
              <p:cNvSpPr>
                <a:spLocks noChangeArrowheads="1"/>
              </p:cNvSpPr>
              <p:nvPr/>
            </p:nvSpPr>
            <p:spPr bwMode="auto">
              <a:xfrm>
                <a:off x="32" y="6890"/>
                <a:ext cx="1536" cy="50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b="1" i="1">
                    <a:latin typeface="Arial Narrow" charset="0"/>
                  </a:rPr>
                  <a:t>Purpose</a:t>
                </a:r>
                <a:endParaRPr lang="en-US" altLang="zh-CN" sz="2000" b="1">
                  <a:latin typeface="Arial Narrow" charset="0"/>
                </a:endParaRPr>
              </a:p>
            </p:txBody>
          </p:sp>
          <p:sp>
            <p:nvSpPr>
              <p:cNvPr id="340019" name="Rectangle 43"/>
              <p:cNvSpPr>
                <a:spLocks noChangeArrowheads="1"/>
              </p:cNvSpPr>
              <p:nvPr/>
            </p:nvSpPr>
            <p:spPr bwMode="auto">
              <a:xfrm>
                <a:off x="0" y="6890"/>
                <a:ext cx="1600" cy="509"/>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9985" name="Group 44"/>
            <p:cNvGrpSpPr>
              <a:grpSpLocks/>
            </p:cNvGrpSpPr>
            <p:nvPr/>
          </p:nvGrpSpPr>
          <p:grpSpPr bwMode="auto">
            <a:xfrm>
              <a:off x="2274" y="2911"/>
              <a:ext cx="1713" cy="509"/>
              <a:chOff x="1600" y="6890"/>
              <a:chExt cx="1232" cy="509"/>
            </a:xfrm>
          </p:grpSpPr>
          <p:sp>
            <p:nvSpPr>
              <p:cNvPr id="340016" name="Rectangle 45"/>
              <p:cNvSpPr>
                <a:spLocks noChangeArrowheads="1"/>
              </p:cNvSpPr>
              <p:nvPr/>
            </p:nvSpPr>
            <p:spPr bwMode="auto">
              <a:xfrm>
                <a:off x="1632" y="6890"/>
                <a:ext cx="1168" cy="50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Sign to unbelieving Jews (14:21-22a)</a:t>
                </a:r>
              </a:p>
            </p:txBody>
          </p:sp>
          <p:sp>
            <p:nvSpPr>
              <p:cNvPr id="340017" name="Rectangle 46"/>
              <p:cNvSpPr>
                <a:spLocks noChangeArrowheads="1"/>
              </p:cNvSpPr>
              <p:nvPr/>
            </p:nvSpPr>
            <p:spPr bwMode="auto">
              <a:xfrm>
                <a:off x="1600" y="6890"/>
                <a:ext cx="1232" cy="509"/>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9986" name="Group 47"/>
            <p:cNvGrpSpPr>
              <a:grpSpLocks/>
            </p:cNvGrpSpPr>
            <p:nvPr/>
          </p:nvGrpSpPr>
          <p:grpSpPr bwMode="auto">
            <a:xfrm>
              <a:off x="3987" y="2911"/>
              <a:ext cx="1725" cy="509"/>
              <a:chOff x="2832" y="6890"/>
              <a:chExt cx="1240" cy="509"/>
            </a:xfrm>
          </p:grpSpPr>
          <p:sp>
            <p:nvSpPr>
              <p:cNvPr id="340014" name="Rectangle 48"/>
              <p:cNvSpPr>
                <a:spLocks noChangeArrowheads="1"/>
              </p:cNvSpPr>
              <p:nvPr/>
            </p:nvSpPr>
            <p:spPr bwMode="auto">
              <a:xfrm>
                <a:off x="2864" y="6890"/>
                <a:ext cx="1176" cy="50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Message to believers (14:22b)</a:t>
                </a:r>
              </a:p>
            </p:txBody>
          </p:sp>
          <p:sp>
            <p:nvSpPr>
              <p:cNvPr id="340015" name="Rectangle 49"/>
              <p:cNvSpPr>
                <a:spLocks noChangeArrowheads="1"/>
              </p:cNvSpPr>
              <p:nvPr/>
            </p:nvSpPr>
            <p:spPr bwMode="auto">
              <a:xfrm>
                <a:off x="2832" y="6890"/>
                <a:ext cx="1240" cy="509"/>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9987" name="Group 50"/>
            <p:cNvGrpSpPr>
              <a:grpSpLocks/>
            </p:cNvGrpSpPr>
            <p:nvPr/>
          </p:nvGrpSpPr>
          <p:grpSpPr bwMode="auto">
            <a:xfrm>
              <a:off x="48" y="3420"/>
              <a:ext cx="2226" cy="933"/>
              <a:chOff x="0" y="7399"/>
              <a:chExt cx="1600" cy="933"/>
            </a:xfrm>
          </p:grpSpPr>
          <p:sp>
            <p:nvSpPr>
              <p:cNvPr id="340012" name="Rectangle 51"/>
              <p:cNvSpPr>
                <a:spLocks noChangeArrowheads="1"/>
              </p:cNvSpPr>
              <p:nvPr/>
            </p:nvSpPr>
            <p:spPr bwMode="auto">
              <a:xfrm>
                <a:off x="32" y="7399"/>
                <a:ext cx="1536" cy="93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b="1" i="1">
                    <a:latin typeface="Arial Narrow" charset="0"/>
                  </a:rPr>
                  <a:t>Limitations</a:t>
                </a:r>
                <a:endParaRPr lang="en-US" altLang="zh-CN" sz="2000" b="1">
                  <a:latin typeface="Arial Narrow" charset="0"/>
                </a:endParaRPr>
              </a:p>
            </p:txBody>
          </p:sp>
          <p:sp>
            <p:nvSpPr>
              <p:cNvPr id="340013" name="Rectangle 52"/>
              <p:cNvSpPr>
                <a:spLocks noChangeArrowheads="1"/>
              </p:cNvSpPr>
              <p:nvPr/>
            </p:nvSpPr>
            <p:spPr bwMode="auto">
              <a:xfrm>
                <a:off x="0" y="7399"/>
                <a:ext cx="1600" cy="933"/>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9988" name="Group 53"/>
            <p:cNvGrpSpPr>
              <a:grpSpLocks/>
            </p:cNvGrpSpPr>
            <p:nvPr/>
          </p:nvGrpSpPr>
          <p:grpSpPr bwMode="auto">
            <a:xfrm>
              <a:off x="2274" y="3420"/>
              <a:ext cx="1713" cy="933"/>
              <a:chOff x="1600" y="7399"/>
              <a:chExt cx="1232" cy="933"/>
            </a:xfrm>
          </p:grpSpPr>
          <p:sp>
            <p:nvSpPr>
              <p:cNvPr id="340010" name="Rectangle 54"/>
              <p:cNvSpPr>
                <a:spLocks noChangeArrowheads="1"/>
              </p:cNvSpPr>
              <p:nvPr/>
            </p:nvSpPr>
            <p:spPr bwMode="auto">
              <a:xfrm>
                <a:off x="1632" y="7399"/>
                <a:ext cx="1168" cy="93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1600">
                    <a:latin typeface="Arial Narrow" charset="0"/>
                  </a:rPr>
                  <a:t>Two or three tongues messages in each service (14:27a), speak in turn (14:27b), someone must interpret (14:27c-28)</a:t>
                </a:r>
              </a:p>
            </p:txBody>
          </p:sp>
          <p:sp>
            <p:nvSpPr>
              <p:cNvPr id="340011" name="Rectangle 55"/>
              <p:cNvSpPr>
                <a:spLocks noChangeArrowheads="1"/>
              </p:cNvSpPr>
              <p:nvPr/>
            </p:nvSpPr>
            <p:spPr bwMode="auto">
              <a:xfrm>
                <a:off x="1600" y="7399"/>
                <a:ext cx="1232" cy="933"/>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9989" name="Group 56"/>
            <p:cNvGrpSpPr>
              <a:grpSpLocks/>
            </p:cNvGrpSpPr>
            <p:nvPr/>
          </p:nvGrpSpPr>
          <p:grpSpPr bwMode="auto">
            <a:xfrm>
              <a:off x="3987" y="3420"/>
              <a:ext cx="1725" cy="933"/>
              <a:chOff x="2832" y="7399"/>
              <a:chExt cx="1240" cy="933"/>
            </a:xfrm>
          </p:grpSpPr>
          <p:sp>
            <p:nvSpPr>
              <p:cNvPr id="340008" name="Rectangle 57"/>
              <p:cNvSpPr>
                <a:spLocks noChangeArrowheads="1"/>
              </p:cNvSpPr>
              <p:nvPr/>
            </p:nvSpPr>
            <p:spPr bwMode="auto">
              <a:xfrm>
                <a:off x="2864" y="7399"/>
                <a:ext cx="1176" cy="93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1600">
                    <a:latin typeface="Arial Narrow" charset="0"/>
                  </a:rPr>
                  <a:t>Two or three prophetic messages in each service (14:29a), speak in turn (14:30-31), weigh what is said (14:29b, 32)</a:t>
                </a:r>
              </a:p>
            </p:txBody>
          </p:sp>
          <p:sp>
            <p:nvSpPr>
              <p:cNvPr id="340009" name="Rectangle 58"/>
              <p:cNvSpPr>
                <a:spLocks noChangeArrowheads="1"/>
              </p:cNvSpPr>
              <p:nvPr/>
            </p:nvSpPr>
            <p:spPr bwMode="auto">
              <a:xfrm>
                <a:off x="2832" y="7399"/>
                <a:ext cx="1240" cy="933"/>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9990" name="Group 59"/>
            <p:cNvGrpSpPr>
              <a:grpSpLocks/>
            </p:cNvGrpSpPr>
            <p:nvPr/>
          </p:nvGrpSpPr>
          <p:grpSpPr bwMode="auto">
            <a:xfrm>
              <a:off x="48" y="4353"/>
              <a:ext cx="2226" cy="615"/>
              <a:chOff x="0" y="8332"/>
              <a:chExt cx="1600" cy="615"/>
            </a:xfrm>
          </p:grpSpPr>
          <p:sp>
            <p:nvSpPr>
              <p:cNvPr id="340006" name="Rectangle 60"/>
              <p:cNvSpPr>
                <a:spLocks noChangeArrowheads="1"/>
              </p:cNvSpPr>
              <p:nvPr/>
            </p:nvSpPr>
            <p:spPr bwMode="auto">
              <a:xfrm>
                <a:off x="32" y="8332"/>
                <a:ext cx="1536" cy="61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b="1" i="1">
                    <a:latin typeface="Arial Narrow" charset="0"/>
                  </a:rPr>
                  <a:t>Exhortation</a:t>
                </a:r>
                <a:endParaRPr lang="en-US" altLang="zh-CN" sz="2000" b="1">
                  <a:latin typeface="Arial Narrow" charset="0"/>
                </a:endParaRPr>
              </a:p>
            </p:txBody>
          </p:sp>
          <p:sp>
            <p:nvSpPr>
              <p:cNvPr id="340007" name="Rectangle 61"/>
              <p:cNvSpPr>
                <a:spLocks noChangeArrowheads="1"/>
              </p:cNvSpPr>
              <p:nvPr/>
            </p:nvSpPr>
            <p:spPr bwMode="auto">
              <a:xfrm>
                <a:off x="0" y="8332"/>
                <a:ext cx="1600" cy="615"/>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9991" name="Group 62"/>
            <p:cNvGrpSpPr>
              <a:grpSpLocks/>
            </p:cNvGrpSpPr>
            <p:nvPr/>
          </p:nvGrpSpPr>
          <p:grpSpPr bwMode="auto">
            <a:xfrm>
              <a:off x="2274" y="4353"/>
              <a:ext cx="1713" cy="615"/>
              <a:chOff x="1600" y="8332"/>
              <a:chExt cx="1232" cy="615"/>
            </a:xfrm>
          </p:grpSpPr>
          <p:sp>
            <p:nvSpPr>
              <p:cNvPr id="340004" name="Rectangle 63"/>
              <p:cNvSpPr>
                <a:spLocks noChangeArrowheads="1"/>
              </p:cNvSpPr>
              <p:nvPr/>
            </p:nvSpPr>
            <p:spPr bwMode="auto">
              <a:xfrm>
                <a:off x="1632" y="8332"/>
                <a:ext cx="1168" cy="61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Negative: Do not forbid tongues (14:39b)</a:t>
                </a:r>
              </a:p>
            </p:txBody>
          </p:sp>
          <p:sp>
            <p:nvSpPr>
              <p:cNvPr id="340005" name="Rectangle 64"/>
              <p:cNvSpPr>
                <a:spLocks noChangeArrowheads="1"/>
              </p:cNvSpPr>
              <p:nvPr/>
            </p:nvSpPr>
            <p:spPr bwMode="auto">
              <a:xfrm>
                <a:off x="1600" y="8332"/>
                <a:ext cx="1232" cy="615"/>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9992" name="Group 65"/>
            <p:cNvGrpSpPr>
              <a:grpSpLocks/>
            </p:cNvGrpSpPr>
            <p:nvPr/>
          </p:nvGrpSpPr>
          <p:grpSpPr bwMode="auto">
            <a:xfrm>
              <a:off x="3987" y="4353"/>
              <a:ext cx="1725" cy="615"/>
              <a:chOff x="2832" y="8332"/>
              <a:chExt cx="1240" cy="615"/>
            </a:xfrm>
          </p:grpSpPr>
          <p:sp>
            <p:nvSpPr>
              <p:cNvPr id="340002" name="Rectangle 66"/>
              <p:cNvSpPr>
                <a:spLocks noChangeArrowheads="1"/>
              </p:cNvSpPr>
              <p:nvPr/>
            </p:nvSpPr>
            <p:spPr bwMode="auto">
              <a:xfrm>
                <a:off x="2864" y="8332"/>
                <a:ext cx="1176" cy="61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Positive: Be eager to prophesy (14:39a)</a:t>
                </a:r>
              </a:p>
            </p:txBody>
          </p:sp>
          <p:sp>
            <p:nvSpPr>
              <p:cNvPr id="340003" name="Rectangle 67"/>
              <p:cNvSpPr>
                <a:spLocks noChangeArrowheads="1"/>
              </p:cNvSpPr>
              <p:nvPr/>
            </p:nvSpPr>
            <p:spPr bwMode="auto">
              <a:xfrm>
                <a:off x="2832" y="8332"/>
                <a:ext cx="1240" cy="615"/>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9993" name="Group 68"/>
            <p:cNvGrpSpPr>
              <a:grpSpLocks/>
            </p:cNvGrpSpPr>
            <p:nvPr/>
          </p:nvGrpSpPr>
          <p:grpSpPr bwMode="auto">
            <a:xfrm>
              <a:off x="48" y="4968"/>
              <a:ext cx="2226" cy="615"/>
              <a:chOff x="0" y="8947"/>
              <a:chExt cx="1600" cy="615"/>
            </a:xfrm>
          </p:grpSpPr>
          <p:sp>
            <p:nvSpPr>
              <p:cNvPr id="340000" name="Rectangle 69"/>
              <p:cNvSpPr>
                <a:spLocks noChangeArrowheads="1"/>
              </p:cNvSpPr>
              <p:nvPr/>
            </p:nvSpPr>
            <p:spPr bwMode="auto">
              <a:xfrm>
                <a:off x="32" y="8947"/>
                <a:ext cx="1536" cy="61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b="1" i="1">
                    <a:latin typeface="Arial Narrow" charset="0"/>
                  </a:rPr>
                  <a:t>Agent of Cessation</a:t>
                </a:r>
                <a:endParaRPr lang="en-US" altLang="zh-CN" sz="2000" b="1">
                  <a:latin typeface="Arial Narrow" charset="0"/>
                </a:endParaRPr>
              </a:p>
            </p:txBody>
          </p:sp>
          <p:sp>
            <p:nvSpPr>
              <p:cNvPr id="340001" name="Rectangle 70"/>
              <p:cNvSpPr>
                <a:spLocks noChangeArrowheads="1"/>
              </p:cNvSpPr>
              <p:nvPr/>
            </p:nvSpPr>
            <p:spPr bwMode="auto">
              <a:xfrm>
                <a:off x="0" y="8947"/>
                <a:ext cx="1600" cy="615"/>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9994" name="Group 71"/>
            <p:cNvGrpSpPr>
              <a:grpSpLocks/>
            </p:cNvGrpSpPr>
            <p:nvPr/>
          </p:nvGrpSpPr>
          <p:grpSpPr bwMode="auto">
            <a:xfrm>
              <a:off x="2274" y="4968"/>
              <a:ext cx="1713" cy="615"/>
              <a:chOff x="1600" y="8947"/>
              <a:chExt cx="1232" cy="615"/>
            </a:xfrm>
          </p:grpSpPr>
          <p:sp>
            <p:nvSpPr>
              <p:cNvPr id="339998" name="Rectangle 72"/>
              <p:cNvSpPr>
                <a:spLocks noChangeArrowheads="1"/>
              </p:cNvSpPr>
              <p:nvPr/>
            </p:nvSpPr>
            <p:spPr bwMode="auto">
              <a:xfrm>
                <a:off x="1632" y="8947"/>
                <a:ext cx="1168" cy="61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Self: middle voice (13:8b)</a:t>
                </a:r>
              </a:p>
            </p:txBody>
          </p:sp>
          <p:sp>
            <p:nvSpPr>
              <p:cNvPr id="339999" name="Rectangle 73"/>
              <p:cNvSpPr>
                <a:spLocks noChangeArrowheads="1"/>
              </p:cNvSpPr>
              <p:nvPr/>
            </p:nvSpPr>
            <p:spPr bwMode="auto">
              <a:xfrm>
                <a:off x="1600" y="8947"/>
                <a:ext cx="1232" cy="615"/>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39995" name="Group 74"/>
            <p:cNvGrpSpPr>
              <a:grpSpLocks/>
            </p:cNvGrpSpPr>
            <p:nvPr/>
          </p:nvGrpSpPr>
          <p:grpSpPr bwMode="auto">
            <a:xfrm>
              <a:off x="3987" y="4968"/>
              <a:ext cx="1725" cy="615"/>
              <a:chOff x="2832" y="8947"/>
              <a:chExt cx="1240" cy="615"/>
            </a:xfrm>
          </p:grpSpPr>
          <p:sp>
            <p:nvSpPr>
              <p:cNvPr id="339996" name="Rectangle 75"/>
              <p:cNvSpPr>
                <a:spLocks noChangeArrowheads="1"/>
              </p:cNvSpPr>
              <p:nvPr/>
            </p:nvSpPr>
            <p:spPr bwMode="auto">
              <a:xfrm>
                <a:off x="2864" y="8947"/>
                <a:ext cx="1176" cy="61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Someone other than self: passive voice (13:8a)</a:t>
                </a:r>
              </a:p>
            </p:txBody>
          </p:sp>
          <p:sp>
            <p:nvSpPr>
              <p:cNvPr id="339997" name="Rectangle 76"/>
              <p:cNvSpPr>
                <a:spLocks noChangeArrowheads="1"/>
              </p:cNvSpPr>
              <p:nvPr/>
            </p:nvSpPr>
            <p:spPr bwMode="auto">
              <a:xfrm>
                <a:off x="2832" y="8947"/>
                <a:ext cx="1240" cy="615"/>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sp>
        <p:nvSpPr>
          <p:cNvPr id="339970" name="Text Box 78"/>
          <p:cNvSpPr txBox="1">
            <a:spLocks noChangeArrowheads="1"/>
          </p:cNvSpPr>
          <p:nvPr/>
        </p:nvSpPr>
        <p:spPr bwMode="auto">
          <a:xfrm>
            <a:off x="8467725" y="76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34</a:t>
            </a:r>
          </a:p>
        </p:txBody>
      </p:sp>
      <p:sp>
        <p:nvSpPr>
          <p:cNvPr id="339971" name="Rectangle 79"/>
          <p:cNvSpPr>
            <a:spLocks noGrp="1" noChangeArrowheads="1"/>
          </p:cNvSpPr>
          <p:nvPr>
            <p:ph type="title" idx="4294967295"/>
          </p:nvPr>
        </p:nvSpPr>
        <p:spPr>
          <a:xfrm>
            <a:off x="1905000" y="76200"/>
            <a:ext cx="5257800" cy="519113"/>
          </a:xfrm>
          <a:solidFill>
            <a:srgbClr val="000000"/>
          </a:solidFill>
        </p:spPr>
        <p:txBody>
          <a:bodyPr anchor="t">
            <a:spAutoFit/>
          </a:bodyPr>
          <a:lstStyle/>
          <a:p>
            <a:pPr algn="ctr" eaLnBrk="1" hangingPunct="1"/>
            <a:r>
              <a:rPr lang="en-US" sz="2800" b="1">
                <a:solidFill>
                  <a:srgbClr val="FFFFFF"/>
                </a:solidFill>
                <a:latin typeface="Arial" charset="0"/>
              </a:rPr>
              <a:t>Tongues verses Prophecy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42017" name="Group 4"/>
          <p:cNvGrpSpPr>
            <a:grpSpLocks/>
          </p:cNvGrpSpPr>
          <p:nvPr/>
        </p:nvGrpSpPr>
        <p:grpSpPr bwMode="auto">
          <a:xfrm>
            <a:off x="228600" y="609600"/>
            <a:ext cx="8686800" cy="6019800"/>
            <a:chOff x="144" y="384"/>
            <a:chExt cx="5472" cy="3792"/>
          </a:xfrm>
        </p:grpSpPr>
        <p:sp>
          <p:nvSpPr>
            <p:cNvPr id="342020" name="Rectangle 5"/>
            <p:cNvSpPr>
              <a:spLocks noChangeArrowheads="1"/>
            </p:cNvSpPr>
            <p:nvPr/>
          </p:nvSpPr>
          <p:spPr bwMode="auto">
            <a:xfrm>
              <a:off x="144" y="384"/>
              <a:ext cx="5472" cy="3792"/>
            </a:xfrm>
            <a:prstGeom prst="rect">
              <a:avLst/>
            </a:prstGeom>
            <a:solidFill>
              <a:srgbClr val="CCFFCC"/>
            </a:solidFill>
            <a:ln w="9525">
              <a:solidFill>
                <a:schemeClr val="tx1"/>
              </a:solidFill>
              <a:miter lim="800000"/>
              <a:headEnd/>
              <a:tailEnd/>
            </a:ln>
          </p:spPr>
          <p:txBody>
            <a:bodyPr wrap="none" anchor="ctr"/>
            <a:lstStyle/>
            <a:p>
              <a:endParaRPr lang="en-US"/>
            </a:p>
          </p:txBody>
        </p:sp>
        <p:grpSp>
          <p:nvGrpSpPr>
            <p:cNvPr id="342021" name="Group 6"/>
            <p:cNvGrpSpPr>
              <a:grpSpLocks/>
            </p:cNvGrpSpPr>
            <p:nvPr/>
          </p:nvGrpSpPr>
          <p:grpSpPr bwMode="auto">
            <a:xfrm>
              <a:off x="144" y="384"/>
              <a:ext cx="5472" cy="3792"/>
              <a:chOff x="144" y="384"/>
              <a:chExt cx="5472" cy="1945"/>
            </a:xfrm>
          </p:grpSpPr>
          <p:grpSp>
            <p:nvGrpSpPr>
              <p:cNvPr id="342022" name="Group 7"/>
              <p:cNvGrpSpPr>
                <a:grpSpLocks/>
              </p:cNvGrpSpPr>
              <p:nvPr/>
            </p:nvGrpSpPr>
            <p:grpSpPr bwMode="auto">
              <a:xfrm>
                <a:off x="144" y="384"/>
                <a:ext cx="1325" cy="200"/>
                <a:chOff x="0" y="0"/>
                <a:chExt cx="996" cy="413"/>
              </a:xfrm>
            </p:grpSpPr>
            <p:sp>
              <p:nvSpPr>
                <p:cNvPr id="342074" name="Rectangle 8"/>
                <p:cNvSpPr>
                  <a:spLocks noChangeArrowheads="1"/>
                </p:cNvSpPr>
                <p:nvPr/>
              </p:nvSpPr>
              <p:spPr bwMode="auto">
                <a:xfrm>
                  <a:off x="32" y="0"/>
                  <a:ext cx="932" cy="4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4114800" algn="l"/>
                      <a:tab pos="4857750" algn="l"/>
                    </a:tabLst>
                  </a:pPr>
                  <a:r>
                    <a:rPr lang="en-US" altLang="zh-CN" sz="2000">
                      <a:latin typeface="Arial Narrow" charset="0"/>
                    </a:rPr>
                    <a:t> </a:t>
                  </a:r>
                </a:p>
                <a:p>
                  <a:pPr algn="ctr">
                    <a:tabLst>
                      <a:tab pos="4114800" algn="l"/>
                      <a:tab pos="4857750" algn="l"/>
                    </a:tabLst>
                  </a:pPr>
                  <a:endParaRPr lang="en-US" altLang="zh-CN" sz="2000">
                    <a:latin typeface="Arial Narrow" charset="0"/>
                  </a:endParaRPr>
                </a:p>
              </p:txBody>
            </p:sp>
            <p:sp>
              <p:nvSpPr>
                <p:cNvPr id="342075" name="Rectangle 9"/>
                <p:cNvSpPr>
                  <a:spLocks noChangeArrowheads="1"/>
                </p:cNvSpPr>
                <p:nvPr/>
              </p:nvSpPr>
              <p:spPr bwMode="auto">
                <a:xfrm>
                  <a:off x="0" y="0"/>
                  <a:ext cx="996" cy="413"/>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2023" name="Group 10"/>
              <p:cNvGrpSpPr>
                <a:grpSpLocks/>
              </p:cNvGrpSpPr>
              <p:nvPr/>
            </p:nvGrpSpPr>
            <p:grpSpPr bwMode="auto">
              <a:xfrm>
                <a:off x="1469" y="384"/>
                <a:ext cx="1921" cy="200"/>
                <a:chOff x="996" y="0"/>
                <a:chExt cx="1443" cy="413"/>
              </a:xfrm>
            </p:grpSpPr>
            <p:sp>
              <p:nvSpPr>
                <p:cNvPr id="342072" name="Rectangle 11"/>
                <p:cNvSpPr>
                  <a:spLocks noChangeArrowheads="1"/>
                </p:cNvSpPr>
                <p:nvPr/>
              </p:nvSpPr>
              <p:spPr bwMode="auto">
                <a:xfrm>
                  <a:off x="1028" y="0"/>
                  <a:ext cx="1379" cy="4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b="1">
                      <a:latin typeface="Arial Narrow" charset="0"/>
                    </a:rPr>
                    <a:t>Teaching</a:t>
                  </a:r>
                  <a:endParaRPr lang="en-US" altLang="zh-CN">
                    <a:latin typeface="Arial Narrow" charset="0"/>
                  </a:endParaRPr>
                </a:p>
              </p:txBody>
            </p:sp>
            <p:sp>
              <p:nvSpPr>
                <p:cNvPr id="342073" name="Rectangle 12"/>
                <p:cNvSpPr>
                  <a:spLocks noChangeArrowheads="1"/>
                </p:cNvSpPr>
                <p:nvPr/>
              </p:nvSpPr>
              <p:spPr bwMode="auto">
                <a:xfrm>
                  <a:off x="996" y="0"/>
                  <a:ext cx="1443" cy="413"/>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2024" name="Group 13"/>
              <p:cNvGrpSpPr>
                <a:grpSpLocks/>
              </p:cNvGrpSpPr>
              <p:nvPr/>
            </p:nvGrpSpPr>
            <p:grpSpPr bwMode="auto">
              <a:xfrm>
                <a:off x="3390" y="384"/>
                <a:ext cx="2226" cy="200"/>
                <a:chOff x="2439" y="0"/>
                <a:chExt cx="1673" cy="413"/>
              </a:xfrm>
            </p:grpSpPr>
            <p:sp>
              <p:nvSpPr>
                <p:cNvPr id="342070" name="Rectangle 14"/>
                <p:cNvSpPr>
                  <a:spLocks noChangeArrowheads="1"/>
                </p:cNvSpPr>
                <p:nvPr/>
              </p:nvSpPr>
              <p:spPr bwMode="auto">
                <a:xfrm>
                  <a:off x="2471" y="0"/>
                  <a:ext cx="1609" cy="4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b="1">
                      <a:latin typeface="Arial Narrow" charset="0"/>
                    </a:rPr>
                    <a:t>Prophecy</a:t>
                  </a:r>
                  <a:endParaRPr lang="en-US" altLang="zh-CN">
                    <a:latin typeface="Arial Narrow" charset="0"/>
                  </a:endParaRPr>
                </a:p>
              </p:txBody>
            </p:sp>
            <p:sp>
              <p:nvSpPr>
                <p:cNvPr id="342071" name="Rectangle 15"/>
                <p:cNvSpPr>
                  <a:spLocks noChangeArrowheads="1"/>
                </p:cNvSpPr>
                <p:nvPr/>
              </p:nvSpPr>
              <p:spPr bwMode="auto">
                <a:xfrm>
                  <a:off x="2439" y="0"/>
                  <a:ext cx="1673" cy="413"/>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2025" name="Group 16"/>
              <p:cNvGrpSpPr>
                <a:grpSpLocks/>
              </p:cNvGrpSpPr>
              <p:nvPr/>
            </p:nvGrpSpPr>
            <p:grpSpPr bwMode="auto">
              <a:xfrm>
                <a:off x="144" y="584"/>
                <a:ext cx="1325" cy="400"/>
                <a:chOff x="0" y="413"/>
                <a:chExt cx="996" cy="827"/>
              </a:xfrm>
            </p:grpSpPr>
            <p:sp>
              <p:nvSpPr>
                <p:cNvPr id="342068" name="Rectangle 17"/>
                <p:cNvSpPr>
                  <a:spLocks noChangeArrowheads="1"/>
                </p:cNvSpPr>
                <p:nvPr/>
              </p:nvSpPr>
              <p:spPr bwMode="auto">
                <a:xfrm>
                  <a:off x="32" y="413"/>
                  <a:ext cx="932" cy="82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4114800" algn="l"/>
                      <a:tab pos="4857750" algn="l"/>
                    </a:tabLst>
                  </a:pPr>
                  <a:r>
                    <a:rPr lang="en-US" altLang="zh-CN" sz="2000" b="1" i="1">
                      <a:latin typeface="Arial Narrow" charset="0"/>
                    </a:rPr>
                    <a:t>Value</a:t>
                  </a:r>
                  <a:endParaRPr lang="en-US" altLang="zh-CN" sz="2000" b="1">
                    <a:latin typeface="Arial Narrow" charset="0"/>
                  </a:endParaRPr>
                </a:p>
              </p:txBody>
            </p:sp>
            <p:sp>
              <p:nvSpPr>
                <p:cNvPr id="342069" name="Rectangle 18"/>
                <p:cNvSpPr>
                  <a:spLocks noChangeArrowheads="1"/>
                </p:cNvSpPr>
                <p:nvPr/>
              </p:nvSpPr>
              <p:spPr bwMode="auto">
                <a:xfrm>
                  <a:off x="0" y="413"/>
                  <a:ext cx="996" cy="827"/>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2026" name="Group 19"/>
              <p:cNvGrpSpPr>
                <a:grpSpLocks/>
              </p:cNvGrpSpPr>
              <p:nvPr/>
            </p:nvGrpSpPr>
            <p:grpSpPr bwMode="auto">
              <a:xfrm>
                <a:off x="1469" y="584"/>
                <a:ext cx="1921" cy="400"/>
                <a:chOff x="996" y="413"/>
                <a:chExt cx="1443" cy="827"/>
              </a:xfrm>
            </p:grpSpPr>
            <p:sp>
              <p:nvSpPr>
                <p:cNvPr id="342066" name="Rectangle 20"/>
                <p:cNvSpPr>
                  <a:spLocks noChangeArrowheads="1"/>
                </p:cNvSpPr>
                <p:nvPr/>
              </p:nvSpPr>
              <p:spPr bwMode="auto">
                <a:xfrm>
                  <a:off x="1028" y="413"/>
                  <a:ext cx="1379" cy="82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Inferior: Teaching is listed after prophecy in the leadership structure of the church at Antioch (Acts 13:1)</a:t>
                  </a:r>
                </a:p>
              </p:txBody>
            </p:sp>
            <p:sp>
              <p:nvSpPr>
                <p:cNvPr id="342067" name="Rectangle 21"/>
                <p:cNvSpPr>
                  <a:spLocks noChangeArrowheads="1"/>
                </p:cNvSpPr>
                <p:nvPr/>
              </p:nvSpPr>
              <p:spPr bwMode="auto">
                <a:xfrm>
                  <a:off x="996" y="413"/>
                  <a:ext cx="1443" cy="827"/>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2027" name="Group 22"/>
              <p:cNvGrpSpPr>
                <a:grpSpLocks/>
              </p:cNvGrpSpPr>
              <p:nvPr/>
            </p:nvGrpSpPr>
            <p:grpSpPr bwMode="auto">
              <a:xfrm>
                <a:off x="3390" y="584"/>
                <a:ext cx="2226" cy="400"/>
                <a:chOff x="2439" y="413"/>
                <a:chExt cx="1673" cy="827"/>
              </a:xfrm>
            </p:grpSpPr>
            <p:sp>
              <p:nvSpPr>
                <p:cNvPr id="342064" name="Rectangle 23"/>
                <p:cNvSpPr>
                  <a:spLocks noChangeArrowheads="1"/>
                </p:cNvSpPr>
                <p:nvPr/>
              </p:nvSpPr>
              <p:spPr bwMode="auto">
                <a:xfrm>
                  <a:off x="2471" y="413"/>
                  <a:ext cx="1609" cy="82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Superior: Prophecy has a long OT history of declaring an uninterpreted word of God (2 Pet. 1:20-21) whereas teachers must interpret it</a:t>
                  </a:r>
                </a:p>
              </p:txBody>
            </p:sp>
            <p:sp>
              <p:nvSpPr>
                <p:cNvPr id="342065" name="Rectangle 24"/>
                <p:cNvSpPr>
                  <a:spLocks noChangeArrowheads="1"/>
                </p:cNvSpPr>
                <p:nvPr/>
              </p:nvSpPr>
              <p:spPr bwMode="auto">
                <a:xfrm>
                  <a:off x="2439" y="413"/>
                  <a:ext cx="1673" cy="827"/>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2028" name="Group 25"/>
              <p:cNvGrpSpPr>
                <a:grpSpLocks/>
              </p:cNvGrpSpPr>
              <p:nvPr/>
            </p:nvGrpSpPr>
            <p:grpSpPr bwMode="auto">
              <a:xfrm>
                <a:off x="144" y="984"/>
                <a:ext cx="1325" cy="349"/>
                <a:chOff x="0" y="1240"/>
                <a:chExt cx="996" cy="721"/>
              </a:xfrm>
            </p:grpSpPr>
            <p:sp>
              <p:nvSpPr>
                <p:cNvPr id="342062" name="Rectangle 26"/>
                <p:cNvSpPr>
                  <a:spLocks noChangeArrowheads="1"/>
                </p:cNvSpPr>
                <p:nvPr/>
              </p:nvSpPr>
              <p:spPr bwMode="auto">
                <a:xfrm>
                  <a:off x="32" y="1240"/>
                  <a:ext cx="932" cy="7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4114800" algn="l"/>
                      <a:tab pos="4857750" algn="l"/>
                    </a:tabLst>
                  </a:pPr>
                  <a:r>
                    <a:rPr lang="en-US" altLang="zh-CN" sz="2000" b="1" i="1">
                      <a:latin typeface="Arial Narrow" charset="0"/>
                    </a:rPr>
                    <a:t>Relation to the Other Gift</a:t>
                  </a:r>
                  <a:endParaRPr lang="en-US" altLang="zh-CN" sz="2000" b="1">
                    <a:latin typeface="Arial Narrow" charset="0"/>
                  </a:endParaRPr>
                </a:p>
              </p:txBody>
            </p:sp>
            <p:sp>
              <p:nvSpPr>
                <p:cNvPr id="342063" name="Rectangle 27"/>
                <p:cNvSpPr>
                  <a:spLocks noChangeArrowheads="1"/>
                </p:cNvSpPr>
                <p:nvPr/>
              </p:nvSpPr>
              <p:spPr bwMode="auto">
                <a:xfrm>
                  <a:off x="0" y="1240"/>
                  <a:ext cx="996" cy="721"/>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2029" name="Group 28"/>
              <p:cNvGrpSpPr>
                <a:grpSpLocks/>
              </p:cNvGrpSpPr>
              <p:nvPr/>
            </p:nvGrpSpPr>
            <p:grpSpPr bwMode="auto">
              <a:xfrm>
                <a:off x="1469" y="984"/>
                <a:ext cx="1921" cy="349"/>
                <a:chOff x="996" y="1240"/>
                <a:chExt cx="1443" cy="721"/>
              </a:xfrm>
            </p:grpSpPr>
            <p:sp>
              <p:nvSpPr>
                <p:cNvPr id="342060" name="Rectangle 29"/>
                <p:cNvSpPr>
                  <a:spLocks noChangeArrowheads="1"/>
                </p:cNvSpPr>
                <p:nvPr/>
              </p:nvSpPr>
              <p:spPr bwMode="auto">
                <a:xfrm>
                  <a:off x="1028" y="1240"/>
                  <a:ext cx="1379" cy="7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A less important gift: listed after prophecy in the priority of the gifts (1 Cor. 12:28)</a:t>
                  </a:r>
                </a:p>
              </p:txBody>
            </p:sp>
            <p:sp>
              <p:nvSpPr>
                <p:cNvPr id="342061" name="Rectangle 30"/>
                <p:cNvSpPr>
                  <a:spLocks noChangeArrowheads="1"/>
                </p:cNvSpPr>
                <p:nvPr/>
              </p:nvSpPr>
              <p:spPr bwMode="auto">
                <a:xfrm>
                  <a:off x="996" y="1240"/>
                  <a:ext cx="1443" cy="721"/>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2030" name="Group 31"/>
              <p:cNvGrpSpPr>
                <a:grpSpLocks/>
              </p:cNvGrpSpPr>
              <p:nvPr/>
            </p:nvGrpSpPr>
            <p:grpSpPr bwMode="auto">
              <a:xfrm>
                <a:off x="3390" y="984"/>
                <a:ext cx="2226" cy="349"/>
                <a:chOff x="2439" y="1240"/>
                <a:chExt cx="1673" cy="721"/>
              </a:xfrm>
            </p:grpSpPr>
            <p:sp>
              <p:nvSpPr>
                <p:cNvPr id="342058" name="Rectangle 32"/>
                <p:cNvSpPr>
                  <a:spLocks noChangeArrowheads="1"/>
                </p:cNvSpPr>
                <p:nvPr/>
              </p:nvSpPr>
              <p:spPr bwMode="auto">
                <a:xfrm>
                  <a:off x="2471" y="1240"/>
                  <a:ext cx="1609" cy="7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The second most important gift, superseded only by apostleship (1 Cor. 12:28)</a:t>
                  </a:r>
                </a:p>
              </p:txBody>
            </p:sp>
            <p:sp>
              <p:nvSpPr>
                <p:cNvPr id="342059" name="Rectangle 33"/>
                <p:cNvSpPr>
                  <a:spLocks noChangeArrowheads="1"/>
                </p:cNvSpPr>
                <p:nvPr/>
              </p:nvSpPr>
              <p:spPr bwMode="auto">
                <a:xfrm>
                  <a:off x="2439" y="1240"/>
                  <a:ext cx="1673" cy="721"/>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2031" name="Group 34"/>
              <p:cNvGrpSpPr>
                <a:grpSpLocks/>
              </p:cNvGrpSpPr>
              <p:nvPr/>
            </p:nvGrpSpPr>
            <p:grpSpPr bwMode="auto">
              <a:xfrm>
                <a:off x="144" y="1333"/>
                <a:ext cx="1325" cy="349"/>
                <a:chOff x="0" y="1961"/>
                <a:chExt cx="996" cy="721"/>
              </a:xfrm>
            </p:grpSpPr>
            <p:sp>
              <p:nvSpPr>
                <p:cNvPr id="342056" name="Rectangle 35"/>
                <p:cNvSpPr>
                  <a:spLocks noChangeArrowheads="1"/>
                </p:cNvSpPr>
                <p:nvPr/>
              </p:nvSpPr>
              <p:spPr bwMode="auto">
                <a:xfrm>
                  <a:off x="32" y="1961"/>
                  <a:ext cx="932" cy="7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4114800" algn="l"/>
                      <a:tab pos="4857750" algn="l"/>
                    </a:tabLst>
                  </a:pPr>
                  <a:r>
                    <a:rPr lang="en-US" altLang="zh-CN" sz="2000" b="1" i="1">
                      <a:latin typeface="Arial Narrow" charset="0"/>
                    </a:rPr>
                    <a:t>Authority</a:t>
                  </a:r>
                  <a:endParaRPr lang="en-US" altLang="zh-CN" sz="2000" b="1">
                    <a:latin typeface="Arial Narrow" charset="0"/>
                  </a:endParaRPr>
                </a:p>
              </p:txBody>
            </p:sp>
            <p:sp>
              <p:nvSpPr>
                <p:cNvPr id="342057" name="Rectangle 36"/>
                <p:cNvSpPr>
                  <a:spLocks noChangeArrowheads="1"/>
                </p:cNvSpPr>
                <p:nvPr/>
              </p:nvSpPr>
              <p:spPr bwMode="auto">
                <a:xfrm>
                  <a:off x="0" y="1961"/>
                  <a:ext cx="996" cy="721"/>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2032" name="Group 37"/>
              <p:cNvGrpSpPr>
                <a:grpSpLocks/>
              </p:cNvGrpSpPr>
              <p:nvPr/>
            </p:nvGrpSpPr>
            <p:grpSpPr bwMode="auto">
              <a:xfrm>
                <a:off x="1469" y="1333"/>
                <a:ext cx="1921" cy="349"/>
                <a:chOff x="996" y="1961"/>
                <a:chExt cx="1443" cy="721"/>
              </a:xfrm>
            </p:grpSpPr>
            <p:sp>
              <p:nvSpPr>
                <p:cNvPr id="342054" name="Rectangle 38"/>
                <p:cNvSpPr>
                  <a:spLocks noChangeArrowheads="1"/>
                </p:cNvSpPr>
                <p:nvPr/>
              </p:nvSpPr>
              <p:spPr bwMode="auto">
                <a:xfrm>
                  <a:off x="1028" y="1961"/>
                  <a:ext cx="1379" cy="7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dirty="0">
                      <a:latin typeface="Arial Narrow" charset="0"/>
                    </a:rPr>
                    <a:t>Less authoritative than prophecy as the teacher must interpret God</a:t>
                  </a:r>
                  <a:r>
                    <a:rPr lang="uk-UA" altLang="zh-CN" sz="2000" dirty="0">
                      <a:latin typeface="Arial Narrow" charset="0"/>
                    </a:rPr>
                    <a:t>'</a:t>
                  </a:r>
                  <a:r>
                    <a:rPr lang="en-US" altLang="zh-CN" sz="2000" dirty="0">
                      <a:latin typeface="Arial Narrow" charset="0"/>
                    </a:rPr>
                    <a:t>s written Word</a:t>
                  </a:r>
                </a:p>
              </p:txBody>
            </p:sp>
            <p:sp>
              <p:nvSpPr>
                <p:cNvPr id="342055" name="Rectangle 39"/>
                <p:cNvSpPr>
                  <a:spLocks noChangeArrowheads="1"/>
                </p:cNvSpPr>
                <p:nvPr/>
              </p:nvSpPr>
              <p:spPr bwMode="auto">
                <a:xfrm>
                  <a:off x="996" y="1961"/>
                  <a:ext cx="1443" cy="721"/>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2033" name="Group 40"/>
              <p:cNvGrpSpPr>
                <a:grpSpLocks/>
              </p:cNvGrpSpPr>
              <p:nvPr/>
            </p:nvGrpSpPr>
            <p:grpSpPr bwMode="auto">
              <a:xfrm>
                <a:off x="3390" y="1333"/>
                <a:ext cx="2226" cy="349"/>
                <a:chOff x="2439" y="1961"/>
                <a:chExt cx="1673" cy="721"/>
              </a:xfrm>
            </p:grpSpPr>
            <p:sp>
              <p:nvSpPr>
                <p:cNvPr id="342052" name="Rectangle 41"/>
                <p:cNvSpPr>
                  <a:spLocks noChangeArrowheads="1"/>
                </p:cNvSpPr>
                <p:nvPr/>
              </p:nvSpPr>
              <p:spPr bwMode="auto">
                <a:xfrm>
                  <a:off x="2471" y="1961"/>
                  <a:ext cx="1609" cy="7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More authoritative than teaching since the spoken word is inspired and uninterpreted (2 Pet. 1:20-21)</a:t>
                  </a:r>
                </a:p>
              </p:txBody>
            </p:sp>
            <p:sp>
              <p:nvSpPr>
                <p:cNvPr id="342053" name="Rectangle 42"/>
                <p:cNvSpPr>
                  <a:spLocks noChangeArrowheads="1"/>
                </p:cNvSpPr>
                <p:nvPr/>
              </p:nvSpPr>
              <p:spPr bwMode="auto">
                <a:xfrm>
                  <a:off x="2439" y="1961"/>
                  <a:ext cx="1673" cy="721"/>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2034" name="Group 43"/>
              <p:cNvGrpSpPr>
                <a:grpSpLocks/>
              </p:cNvGrpSpPr>
              <p:nvPr/>
            </p:nvGrpSpPr>
            <p:grpSpPr bwMode="auto">
              <a:xfrm>
                <a:off x="144" y="1682"/>
                <a:ext cx="1325" cy="246"/>
                <a:chOff x="0" y="2682"/>
                <a:chExt cx="996" cy="509"/>
              </a:xfrm>
            </p:grpSpPr>
            <p:sp>
              <p:nvSpPr>
                <p:cNvPr id="342050" name="Rectangle 44"/>
                <p:cNvSpPr>
                  <a:spLocks noChangeArrowheads="1"/>
                </p:cNvSpPr>
                <p:nvPr/>
              </p:nvSpPr>
              <p:spPr bwMode="auto">
                <a:xfrm>
                  <a:off x="32" y="2682"/>
                  <a:ext cx="932" cy="50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4114800" algn="l"/>
                      <a:tab pos="4857750" algn="l"/>
                    </a:tabLst>
                  </a:pPr>
                  <a:r>
                    <a:rPr lang="en-US" altLang="zh-CN" sz="2000" b="1" i="1">
                      <a:latin typeface="Arial Narrow" charset="0"/>
                    </a:rPr>
                    <a:t>Source of Truth is…</a:t>
                  </a:r>
                  <a:endParaRPr lang="en-US" altLang="zh-CN" sz="2000" b="1">
                    <a:latin typeface="Arial Narrow" charset="0"/>
                  </a:endParaRPr>
                </a:p>
              </p:txBody>
            </p:sp>
            <p:sp>
              <p:nvSpPr>
                <p:cNvPr id="342051" name="Rectangle 45"/>
                <p:cNvSpPr>
                  <a:spLocks noChangeArrowheads="1"/>
                </p:cNvSpPr>
                <p:nvPr/>
              </p:nvSpPr>
              <p:spPr bwMode="auto">
                <a:xfrm>
                  <a:off x="0" y="2682"/>
                  <a:ext cx="996" cy="509"/>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2035" name="Group 46"/>
              <p:cNvGrpSpPr>
                <a:grpSpLocks/>
              </p:cNvGrpSpPr>
              <p:nvPr/>
            </p:nvGrpSpPr>
            <p:grpSpPr bwMode="auto">
              <a:xfrm>
                <a:off x="1469" y="1682"/>
                <a:ext cx="1921" cy="246"/>
                <a:chOff x="996" y="2682"/>
                <a:chExt cx="1443" cy="509"/>
              </a:xfrm>
            </p:grpSpPr>
            <p:sp>
              <p:nvSpPr>
                <p:cNvPr id="342048" name="Rectangle 47"/>
                <p:cNvSpPr>
                  <a:spLocks noChangeArrowheads="1"/>
                </p:cNvSpPr>
                <p:nvPr/>
              </p:nvSpPr>
              <p:spPr bwMode="auto">
                <a:xfrm>
                  <a:off x="1028" y="2682"/>
                  <a:ext cx="1379" cy="50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dirty="0">
                      <a:latin typeface="Arial Narrow" charset="0"/>
                    </a:rPr>
                    <a:t>God</a:t>
                  </a:r>
                  <a:r>
                    <a:rPr lang="uk-UA" altLang="zh-CN" sz="2000" dirty="0">
                      <a:latin typeface="Arial Narrow" charset="0"/>
                    </a:rPr>
                    <a:t>'</a:t>
                  </a:r>
                  <a:r>
                    <a:rPr lang="en-US" altLang="zh-CN" sz="2000" dirty="0">
                      <a:latin typeface="Arial Narrow" charset="0"/>
                    </a:rPr>
                    <a:t>s Word (Col. 3:16)</a:t>
                  </a:r>
                </a:p>
              </p:txBody>
            </p:sp>
            <p:sp>
              <p:nvSpPr>
                <p:cNvPr id="342049" name="Rectangle 48"/>
                <p:cNvSpPr>
                  <a:spLocks noChangeArrowheads="1"/>
                </p:cNvSpPr>
                <p:nvPr/>
              </p:nvSpPr>
              <p:spPr bwMode="auto">
                <a:xfrm>
                  <a:off x="996" y="2682"/>
                  <a:ext cx="1443" cy="509"/>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2036" name="Group 49"/>
              <p:cNvGrpSpPr>
                <a:grpSpLocks/>
              </p:cNvGrpSpPr>
              <p:nvPr/>
            </p:nvGrpSpPr>
            <p:grpSpPr bwMode="auto">
              <a:xfrm>
                <a:off x="3390" y="1682"/>
                <a:ext cx="2226" cy="246"/>
                <a:chOff x="2439" y="2682"/>
                <a:chExt cx="1673" cy="509"/>
              </a:xfrm>
            </p:grpSpPr>
            <p:sp>
              <p:nvSpPr>
                <p:cNvPr id="342046" name="Rectangle 50"/>
                <p:cNvSpPr>
                  <a:spLocks noChangeArrowheads="1"/>
                </p:cNvSpPr>
                <p:nvPr/>
              </p:nvSpPr>
              <p:spPr bwMode="auto">
                <a:xfrm>
                  <a:off x="2471" y="2682"/>
                  <a:ext cx="1609" cy="50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dirty="0">
                      <a:latin typeface="Arial Narrow" charset="0"/>
                    </a:rPr>
                    <a:t>God</a:t>
                  </a:r>
                  <a:r>
                    <a:rPr lang="uk-UA" altLang="zh-CN" sz="2000" dirty="0">
                      <a:latin typeface="Arial Narrow" charset="0"/>
                    </a:rPr>
                    <a:t>'</a:t>
                  </a:r>
                  <a:r>
                    <a:rPr lang="en-US" altLang="zh-CN" sz="2000" dirty="0">
                      <a:latin typeface="Arial Narrow" charset="0"/>
                    </a:rPr>
                    <a:t>s Spirit (2 Pet. 1:21)</a:t>
                  </a:r>
                </a:p>
              </p:txBody>
            </p:sp>
            <p:sp>
              <p:nvSpPr>
                <p:cNvPr id="342047" name="Rectangle 51"/>
                <p:cNvSpPr>
                  <a:spLocks noChangeArrowheads="1"/>
                </p:cNvSpPr>
                <p:nvPr/>
              </p:nvSpPr>
              <p:spPr bwMode="auto">
                <a:xfrm>
                  <a:off x="2439" y="2682"/>
                  <a:ext cx="1673" cy="509"/>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2037" name="Group 52"/>
              <p:cNvGrpSpPr>
                <a:grpSpLocks/>
              </p:cNvGrpSpPr>
              <p:nvPr/>
            </p:nvGrpSpPr>
            <p:grpSpPr bwMode="auto">
              <a:xfrm>
                <a:off x="144" y="1928"/>
                <a:ext cx="1325" cy="401"/>
                <a:chOff x="0" y="3191"/>
                <a:chExt cx="996" cy="827"/>
              </a:xfrm>
            </p:grpSpPr>
            <p:sp>
              <p:nvSpPr>
                <p:cNvPr id="342044" name="Rectangle 53"/>
                <p:cNvSpPr>
                  <a:spLocks noChangeArrowheads="1"/>
                </p:cNvSpPr>
                <p:nvPr/>
              </p:nvSpPr>
              <p:spPr bwMode="auto">
                <a:xfrm>
                  <a:off x="32" y="3191"/>
                  <a:ext cx="932" cy="82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4114800" algn="l"/>
                      <a:tab pos="4857750" algn="l"/>
                    </a:tabLst>
                  </a:pPr>
                  <a:r>
                    <a:rPr lang="en-US" altLang="zh-CN" sz="2000" b="1" i="1">
                      <a:latin typeface="Arial Narrow" charset="0"/>
                    </a:rPr>
                    <a:t>Revelatory Nature</a:t>
                  </a:r>
                  <a:endParaRPr lang="en-US" altLang="zh-CN" sz="2000" b="1">
                    <a:latin typeface="Arial Narrow" charset="0"/>
                  </a:endParaRPr>
                </a:p>
              </p:txBody>
            </p:sp>
            <p:sp>
              <p:nvSpPr>
                <p:cNvPr id="342045" name="Rectangle 54"/>
                <p:cNvSpPr>
                  <a:spLocks noChangeArrowheads="1"/>
                </p:cNvSpPr>
                <p:nvPr/>
              </p:nvSpPr>
              <p:spPr bwMode="auto">
                <a:xfrm>
                  <a:off x="0" y="3191"/>
                  <a:ext cx="996" cy="827"/>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2038" name="Group 55"/>
              <p:cNvGrpSpPr>
                <a:grpSpLocks/>
              </p:cNvGrpSpPr>
              <p:nvPr/>
            </p:nvGrpSpPr>
            <p:grpSpPr bwMode="auto">
              <a:xfrm>
                <a:off x="1469" y="1928"/>
                <a:ext cx="1921" cy="401"/>
                <a:chOff x="996" y="3191"/>
                <a:chExt cx="1443" cy="827"/>
              </a:xfrm>
            </p:grpSpPr>
            <p:sp>
              <p:nvSpPr>
                <p:cNvPr id="342042" name="Rectangle 56"/>
                <p:cNvSpPr>
                  <a:spLocks noChangeArrowheads="1"/>
                </p:cNvSpPr>
                <p:nvPr/>
              </p:nvSpPr>
              <p:spPr bwMode="auto">
                <a:xfrm>
                  <a:off x="1028" y="3191"/>
                  <a:ext cx="1379" cy="82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Uninspired explanation of already revealed truth (Acts 15:35; 11:12, 26; Rom. 2:21; 15:4; Heb. 5:12)</a:t>
                  </a:r>
                </a:p>
              </p:txBody>
            </p:sp>
            <p:sp>
              <p:nvSpPr>
                <p:cNvPr id="342043" name="Rectangle 57"/>
                <p:cNvSpPr>
                  <a:spLocks noChangeArrowheads="1"/>
                </p:cNvSpPr>
                <p:nvPr/>
              </p:nvSpPr>
              <p:spPr bwMode="auto">
                <a:xfrm>
                  <a:off x="996" y="3191"/>
                  <a:ext cx="1443" cy="827"/>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2039" name="Group 58"/>
              <p:cNvGrpSpPr>
                <a:grpSpLocks/>
              </p:cNvGrpSpPr>
              <p:nvPr/>
            </p:nvGrpSpPr>
            <p:grpSpPr bwMode="auto">
              <a:xfrm>
                <a:off x="3390" y="1928"/>
                <a:ext cx="2226" cy="401"/>
                <a:chOff x="2439" y="3191"/>
                <a:chExt cx="1673" cy="827"/>
              </a:xfrm>
            </p:grpSpPr>
            <p:sp>
              <p:nvSpPr>
                <p:cNvPr id="342040" name="Rectangle 59"/>
                <p:cNvSpPr>
                  <a:spLocks noChangeArrowheads="1"/>
                </p:cNvSpPr>
                <p:nvPr/>
              </p:nvSpPr>
              <p:spPr bwMode="auto">
                <a:xfrm>
                  <a:off x="2471" y="3191"/>
                  <a:ext cx="1609" cy="82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dirty="0">
                      <a:latin typeface="Arial Narrow" charset="0"/>
                    </a:rPr>
                    <a:t>Inspired foretelling the future or </a:t>
                  </a:r>
                  <a:r>
                    <a:rPr lang="ru-RU" altLang="zh-CN" sz="2000" dirty="0">
                      <a:latin typeface="Arial Narrow" charset="0"/>
                    </a:rPr>
                    <a:t>"</a:t>
                  </a:r>
                  <a:r>
                    <a:rPr lang="en-US" altLang="zh-CN" sz="2000" dirty="0">
                      <a:latin typeface="Arial Narrow" charset="0"/>
                    </a:rPr>
                    <a:t>forth-telling</a:t>
                  </a:r>
                  <a:r>
                    <a:rPr lang="ru-RU" altLang="zh-CN" sz="2000" dirty="0">
                      <a:latin typeface="Arial Narrow" charset="0"/>
                    </a:rPr>
                    <a:t>"</a:t>
                  </a:r>
                  <a:r>
                    <a:rPr lang="en-US" altLang="zh-CN" sz="2000" dirty="0">
                      <a:latin typeface="Arial Narrow" charset="0"/>
                    </a:rPr>
                    <a:t> (declaring doctrinal truth) received by revelation (1 Cor. 14:19, 26, 29-30; Eph. 3:5)</a:t>
                  </a:r>
                </a:p>
              </p:txBody>
            </p:sp>
            <p:sp>
              <p:nvSpPr>
                <p:cNvPr id="342041" name="Rectangle 60"/>
                <p:cNvSpPr>
                  <a:spLocks noChangeArrowheads="1"/>
                </p:cNvSpPr>
                <p:nvPr/>
              </p:nvSpPr>
              <p:spPr bwMode="auto">
                <a:xfrm>
                  <a:off x="2439" y="3191"/>
                  <a:ext cx="1673" cy="827"/>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grpSp>
      <p:sp>
        <p:nvSpPr>
          <p:cNvPr id="342018" name="Text Box 61"/>
          <p:cNvSpPr txBox="1">
            <a:spLocks noChangeArrowheads="1"/>
          </p:cNvSpPr>
          <p:nvPr/>
        </p:nvSpPr>
        <p:spPr bwMode="auto">
          <a:xfrm>
            <a:off x="8469313" y="76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27</a:t>
            </a:r>
          </a:p>
        </p:txBody>
      </p:sp>
      <p:sp>
        <p:nvSpPr>
          <p:cNvPr id="342019" name="Rectangle 62"/>
          <p:cNvSpPr>
            <a:spLocks noGrp="1" noChangeArrowheads="1"/>
          </p:cNvSpPr>
          <p:nvPr>
            <p:ph type="title" idx="4294967295"/>
          </p:nvPr>
        </p:nvSpPr>
        <p:spPr>
          <a:xfrm>
            <a:off x="2133600" y="0"/>
            <a:ext cx="4710113" cy="519113"/>
          </a:xfrm>
          <a:solidFill>
            <a:srgbClr val="000000"/>
          </a:solidFill>
        </p:spPr>
        <p:txBody>
          <a:bodyPr wrap="none" anchor="t">
            <a:spAutoFit/>
          </a:bodyPr>
          <a:lstStyle/>
          <a:p>
            <a:pPr algn="ctr" eaLnBrk="1" hangingPunct="1"/>
            <a:r>
              <a:rPr lang="en-US" altLang="zh-CN" sz="2800" b="1">
                <a:solidFill>
                  <a:srgbClr val="FFFFFF"/>
                </a:solidFill>
                <a:latin typeface="Arial" charset="0"/>
              </a:rPr>
              <a:t>Prophecy versus Teaching</a:t>
            </a:r>
            <a:endParaRPr lang="en-US" sz="2800" b="1">
              <a:solidFill>
                <a:srgbClr val="FFFFFF"/>
              </a:solidFill>
              <a:latin typeface="Arial"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44065" name="Group 4"/>
          <p:cNvGrpSpPr>
            <a:grpSpLocks/>
          </p:cNvGrpSpPr>
          <p:nvPr/>
        </p:nvGrpSpPr>
        <p:grpSpPr bwMode="auto">
          <a:xfrm>
            <a:off x="228600" y="609600"/>
            <a:ext cx="8686800" cy="6248400"/>
            <a:chOff x="144" y="384"/>
            <a:chExt cx="5472" cy="3936"/>
          </a:xfrm>
        </p:grpSpPr>
        <p:sp>
          <p:nvSpPr>
            <p:cNvPr id="344068" name="Rectangle 5"/>
            <p:cNvSpPr>
              <a:spLocks noChangeArrowheads="1"/>
            </p:cNvSpPr>
            <p:nvPr/>
          </p:nvSpPr>
          <p:spPr bwMode="auto">
            <a:xfrm>
              <a:off x="144" y="384"/>
              <a:ext cx="5472" cy="3936"/>
            </a:xfrm>
            <a:prstGeom prst="rect">
              <a:avLst/>
            </a:prstGeom>
            <a:solidFill>
              <a:srgbClr val="CCFFCC"/>
            </a:solidFill>
            <a:ln w="9525">
              <a:solidFill>
                <a:schemeClr val="tx1"/>
              </a:solidFill>
              <a:miter lim="800000"/>
              <a:headEnd/>
              <a:tailEnd/>
            </a:ln>
          </p:spPr>
          <p:txBody>
            <a:bodyPr wrap="none" anchor="ctr"/>
            <a:lstStyle/>
            <a:p>
              <a:endParaRPr lang="en-US"/>
            </a:p>
          </p:txBody>
        </p:sp>
        <p:grpSp>
          <p:nvGrpSpPr>
            <p:cNvPr id="344069" name="Group 6"/>
            <p:cNvGrpSpPr>
              <a:grpSpLocks/>
            </p:cNvGrpSpPr>
            <p:nvPr/>
          </p:nvGrpSpPr>
          <p:grpSpPr bwMode="auto">
            <a:xfrm>
              <a:off x="144" y="384"/>
              <a:ext cx="5472" cy="3888"/>
              <a:chOff x="144" y="384"/>
              <a:chExt cx="5472" cy="2039"/>
            </a:xfrm>
          </p:grpSpPr>
          <p:grpSp>
            <p:nvGrpSpPr>
              <p:cNvPr id="344070" name="Group 7"/>
              <p:cNvGrpSpPr>
                <a:grpSpLocks/>
              </p:cNvGrpSpPr>
              <p:nvPr/>
            </p:nvGrpSpPr>
            <p:grpSpPr bwMode="auto">
              <a:xfrm>
                <a:off x="144" y="384"/>
                <a:ext cx="1325" cy="200"/>
                <a:chOff x="0" y="0"/>
                <a:chExt cx="996" cy="413"/>
              </a:xfrm>
            </p:grpSpPr>
            <p:sp>
              <p:nvSpPr>
                <p:cNvPr id="344122" name="Rectangle 8"/>
                <p:cNvSpPr>
                  <a:spLocks noChangeArrowheads="1"/>
                </p:cNvSpPr>
                <p:nvPr/>
              </p:nvSpPr>
              <p:spPr bwMode="auto">
                <a:xfrm>
                  <a:off x="32" y="0"/>
                  <a:ext cx="932" cy="4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4114800" algn="l"/>
                      <a:tab pos="4857750" algn="l"/>
                    </a:tabLst>
                  </a:pPr>
                  <a:r>
                    <a:rPr lang="en-US" altLang="zh-CN" sz="1800">
                      <a:latin typeface="Arial Narrow" charset="0"/>
                    </a:rPr>
                    <a:t> </a:t>
                  </a:r>
                </a:p>
                <a:p>
                  <a:pPr algn="ctr">
                    <a:tabLst>
                      <a:tab pos="4114800" algn="l"/>
                      <a:tab pos="4857750" algn="l"/>
                    </a:tabLst>
                  </a:pPr>
                  <a:endParaRPr lang="en-US" altLang="zh-CN" sz="1800">
                    <a:latin typeface="Arial Narrow" charset="0"/>
                  </a:endParaRPr>
                </a:p>
              </p:txBody>
            </p:sp>
            <p:sp>
              <p:nvSpPr>
                <p:cNvPr id="344123" name="Rectangle 9"/>
                <p:cNvSpPr>
                  <a:spLocks noChangeArrowheads="1"/>
                </p:cNvSpPr>
                <p:nvPr/>
              </p:nvSpPr>
              <p:spPr bwMode="auto">
                <a:xfrm>
                  <a:off x="0" y="0"/>
                  <a:ext cx="996" cy="413"/>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4071" name="Group 10"/>
              <p:cNvGrpSpPr>
                <a:grpSpLocks/>
              </p:cNvGrpSpPr>
              <p:nvPr/>
            </p:nvGrpSpPr>
            <p:grpSpPr bwMode="auto">
              <a:xfrm>
                <a:off x="1469" y="384"/>
                <a:ext cx="1921" cy="200"/>
                <a:chOff x="996" y="0"/>
                <a:chExt cx="1443" cy="413"/>
              </a:xfrm>
            </p:grpSpPr>
            <p:sp>
              <p:nvSpPr>
                <p:cNvPr id="344120" name="Rectangle 11"/>
                <p:cNvSpPr>
                  <a:spLocks noChangeArrowheads="1"/>
                </p:cNvSpPr>
                <p:nvPr/>
              </p:nvSpPr>
              <p:spPr bwMode="auto">
                <a:xfrm>
                  <a:off x="1028" y="0"/>
                  <a:ext cx="1379" cy="4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b="1">
                      <a:latin typeface="Arial Narrow" charset="0"/>
                    </a:rPr>
                    <a:t>Teaching</a:t>
                  </a:r>
                  <a:endParaRPr lang="en-US" altLang="zh-CN">
                    <a:latin typeface="Arial Narrow" charset="0"/>
                  </a:endParaRPr>
                </a:p>
              </p:txBody>
            </p:sp>
            <p:sp>
              <p:nvSpPr>
                <p:cNvPr id="344121" name="Rectangle 12"/>
                <p:cNvSpPr>
                  <a:spLocks noChangeArrowheads="1"/>
                </p:cNvSpPr>
                <p:nvPr/>
              </p:nvSpPr>
              <p:spPr bwMode="auto">
                <a:xfrm>
                  <a:off x="996" y="0"/>
                  <a:ext cx="1443" cy="413"/>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4072" name="Group 13"/>
              <p:cNvGrpSpPr>
                <a:grpSpLocks/>
              </p:cNvGrpSpPr>
              <p:nvPr/>
            </p:nvGrpSpPr>
            <p:grpSpPr bwMode="auto">
              <a:xfrm>
                <a:off x="3390" y="384"/>
                <a:ext cx="2226" cy="200"/>
                <a:chOff x="2439" y="0"/>
                <a:chExt cx="1673" cy="413"/>
              </a:xfrm>
            </p:grpSpPr>
            <p:sp>
              <p:nvSpPr>
                <p:cNvPr id="344118" name="Rectangle 14"/>
                <p:cNvSpPr>
                  <a:spLocks noChangeArrowheads="1"/>
                </p:cNvSpPr>
                <p:nvPr/>
              </p:nvSpPr>
              <p:spPr bwMode="auto">
                <a:xfrm>
                  <a:off x="2471" y="0"/>
                  <a:ext cx="1609" cy="4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b="1">
                      <a:latin typeface="Arial Narrow" charset="0"/>
                    </a:rPr>
                    <a:t>Prophecy</a:t>
                  </a:r>
                  <a:endParaRPr lang="en-US" altLang="zh-CN" sz="2000">
                    <a:latin typeface="Arial Narrow" charset="0"/>
                  </a:endParaRPr>
                </a:p>
              </p:txBody>
            </p:sp>
            <p:sp>
              <p:nvSpPr>
                <p:cNvPr id="344119" name="Rectangle 15"/>
                <p:cNvSpPr>
                  <a:spLocks noChangeArrowheads="1"/>
                </p:cNvSpPr>
                <p:nvPr/>
              </p:nvSpPr>
              <p:spPr bwMode="auto">
                <a:xfrm>
                  <a:off x="2439" y="0"/>
                  <a:ext cx="1673" cy="413"/>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4073" name="Group 16"/>
              <p:cNvGrpSpPr>
                <a:grpSpLocks/>
              </p:cNvGrpSpPr>
              <p:nvPr/>
            </p:nvGrpSpPr>
            <p:grpSpPr bwMode="auto">
              <a:xfrm>
                <a:off x="144" y="576"/>
                <a:ext cx="1325" cy="246"/>
                <a:chOff x="0" y="4018"/>
                <a:chExt cx="996" cy="509"/>
              </a:xfrm>
            </p:grpSpPr>
            <p:sp>
              <p:nvSpPr>
                <p:cNvPr id="344116" name="Rectangle 17"/>
                <p:cNvSpPr>
                  <a:spLocks noChangeArrowheads="1"/>
                </p:cNvSpPr>
                <p:nvPr/>
              </p:nvSpPr>
              <p:spPr bwMode="auto">
                <a:xfrm>
                  <a:off x="32" y="4018"/>
                  <a:ext cx="932" cy="50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4114800" algn="l"/>
                      <a:tab pos="4857750" algn="l"/>
                    </a:tabLst>
                  </a:pPr>
                  <a:r>
                    <a:rPr lang="en-US" altLang="zh-CN" sz="2000" b="1" i="1">
                      <a:latin typeface="Arial Narrow" charset="0"/>
                    </a:rPr>
                    <a:t>Style</a:t>
                  </a:r>
                  <a:endParaRPr lang="en-US" altLang="zh-CN" sz="2000" b="1">
                    <a:latin typeface="Arial Narrow" charset="0"/>
                  </a:endParaRPr>
                </a:p>
              </p:txBody>
            </p:sp>
            <p:sp>
              <p:nvSpPr>
                <p:cNvPr id="344117" name="Rectangle 18"/>
                <p:cNvSpPr>
                  <a:spLocks noChangeArrowheads="1"/>
                </p:cNvSpPr>
                <p:nvPr/>
              </p:nvSpPr>
              <p:spPr bwMode="auto">
                <a:xfrm>
                  <a:off x="0" y="4018"/>
                  <a:ext cx="996" cy="509"/>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4074" name="Group 19"/>
              <p:cNvGrpSpPr>
                <a:grpSpLocks/>
              </p:cNvGrpSpPr>
              <p:nvPr/>
            </p:nvGrpSpPr>
            <p:grpSpPr bwMode="auto">
              <a:xfrm>
                <a:off x="1469" y="576"/>
                <a:ext cx="1921" cy="246"/>
                <a:chOff x="996" y="4018"/>
                <a:chExt cx="1443" cy="509"/>
              </a:xfrm>
            </p:grpSpPr>
            <p:sp>
              <p:nvSpPr>
                <p:cNvPr id="344114" name="Rectangle 20"/>
                <p:cNvSpPr>
                  <a:spLocks noChangeArrowheads="1"/>
                </p:cNvSpPr>
                <p:nvPr/>
              </p:nvSpPr>
              <p:spPr bwMode="auto">
                <a:xfrm>
                  <a:off x="1028" y="4018"/>
                  <a:ext cx="1379" cy="50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1800">
                      <a:latin typeface="Arial Narrow" charset="0"/>
                    </a:rPr>
                    <a:t>Systematic</a:t>
                  </a:r>
                </a:p>
              </p:txBody>
            </p:sp>
            <p:sp>
              <p:nvSpPr>
                <p:cNvPr id="344115" name="Rectangle 21"/>
                <p:cNvSpPr>
                  <a:spLocks noChangeArrowheads="1"/>
                </p:cNvSpPr>
                <p:nvPr/>
              </p:nvSpPr>
              <p:spPr bwMode="auto">
                <a:xfrm>
                  <a:off x="996" y="4018"/>
                  <a:ext cx="1443" cy="509"/>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4075" name="Group 22"/>
              <p:cNvGrpSpPr>
                <a:grpSpLocks/>
              </p:cNvGrpSpPr>
              <p:nvPr/>
            </p:nvGrpSpPr>
            <p:grpSpPr bwMode="auto">
              <a:xfrm>
                <a:off x="3390" y="576"/>
                <a:ext cx="2226" cy="246"/>
                <a:chOff x="2439" y="4018"/>
                <a:chExt cx="1673" cy="509"/>
              </a:xfrm>
            </p:grpSpPr>
            <p:sp>
              <p:nvSpPr>
                <p:cNvPr id="344112" name="Rectangle 23"/>
                <p:cNvSpPr>
                  <a:spLocks noChangeArrowheads="1"/>
                </p:cNvSpPr>
                <p:nvPr/>
              </p:nvSpPr>
              <p:spPr bwMode="auto">
                <a:xfrm>
                  <a:off x="2471" y="4018"/>
                  <a:ext cx="1609" cy="50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1800">
                      <a:latin typeface="Arial Narrow" charset="0"/>
                    </a:rPr>
                    <a:t>Spontaneous (Acts 11:28; 21:4, 10-11)</a:t>
                  </a:r>
                </a:p>
              </p:txBody>
            </p:sp>
            <p:sp>
              <p:nvSpPr>
                <p:cNvPr id="344113" name="Rectangle 24"/>
                <p:cNvSpPr>
                  <a:spLocks noChangeArrowheads="1"/>
                </p:cNvSpPr>
                <p:nvPr/>
              </p:nvSpPr>
              <p:spPr bwMode="auto">
                <a:xfrm>
                  <a:off x="2439" y="4018"/>
                  <a:ext cx="1673" cy="509"/>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4076" name="Group 25"/>
              <p:cNvGrpSpPr>
                <a:grpSpLocks/>
              </p:cNvGrpSpPr>
              <p:nvPr/>
            </p:nvGrpSpPr>
            <p:grpSpPr bwMode="auto">
              <a:xfrm>
                <a:off x="144" y="822"/>
                <a:ext cx="1325" cy="349"/>
                <a:chOff x="0" y="4527"/>
                <a:chExt cx="996" cy="721"/>
              </a:xfrm>
            </p:grpSpPr>
            <p:sp>
              <p:nvSpPr>
                <p:cNvPr id="344110" name="Rectangle 26"/>
                <p:cNvSpPr>
                  <a:spLocks noChangeArrowheads="1"/>
                </p:cNvSpPr>
                <p:nvPr/>
              </p:nvSpPr>
              <p:spPr bwMode="auto">
                <a:xfrm>
                  <a:off x="32" y="4527"/>
                  <a:ext cx="932" cy="7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4114800" algn="l"/>
                      <a:tab pos="4857750" algn="l"/>
                    </a:tabLst>
                  </a:pPr>
                  <a:r>
                    <a:rPr lang="en-US" altLang="zh-CN" sz="2000" b="1" i="1">
                      <a:latin typeface="Arial Narrow" charset="0"/>
                    </a:rPr>
                    <a:t>Limitations</a:t>
                  </a:r>
                  <a:endParaRPr lang="en-US" altLang="zh-CN" sz="2000" b="1">
                    <a:latin typeface="Arial Narrow" charset="0"/>
                  </a:endParaRPr>
                </a:p>
              </p:txBody>
            </p:sp>
            <p:sp>
              <p:nvSpPr>
                <p:cNvPr id="344111" name="Rectangle 27"/>
                <p:cNvSpPr>
                  <a:spLocks noChangeArrowheads="1"/>
                </p:cNvSpPr>
                <p:nvPr/>
              </p:nvSpPr>
              <p:spPr bwMode="auto">
                <a:xfrm>
                  <a:off x="0" y="4527"/>
                  <a:ext cx="996" cy="721"/>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4077" name="Group 28"/>
              <p:cNvGrpSpPr>
                <a:grpSpLocks/>
              </p:cNvGrpSpPr>
              <p:nvPr/>
            </p:nvGrpSpPr>
            <p:grpSpPr bwMode="auto">
              <a:xfrm>
                <a:off x="1469" y="822"/>
                <a:ext cx="1921" cy="349"/>
                <a:chOff x="996" y="4527"/>
                <a:chExt cx="1443" cy="721"/>
              </a:xfrm>
            </p:grpSpPr>
            <p:sp>
              <p:nvSpPr>
                <p:cNvPr id="344108" name="Rectangle 29"/>
                <p:cNvSpPr>
                  <a:spLocks noChangeArrowheads="1"/>
                </p:cNvSpPr>
                <p:nvPr/>
              </p:nvSpPr>
              <p:spPr bwMode="auto">
                <a:xfrm>
                  <a:off x="1028" y="4527"/>
                  <a:ext cx="1379" cy="7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1800">
                      <a:latin typeface="Arial Narrow" charset="0"/>
                    </a:rPr>
                    <a:t>No limitation on teaching is given in church services</a:t>
                  </a:r>
                </a:p>
              </p:txBody>
            </p:sp>
            <p:sp>
              <p:nvSpPr>
                <p:cNvPr id="344109" name="Rectangle 30"/>
                <p:cNvSpPr>
                  <a:spLocks noChangeArrowheads="1"/>
                </p:cNvSpPr>
                <p:nvPr/>
              </p:nvSpPr>
              <p:spPr bwMode="auto">
                <a:xfrm>
                  <a:off x="996" y="4527"/>
                  <a:ext cx="1443" cy="721"/>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4078" name="Group 31"/>
              <p:cNvGrpSpPr>
                <a:grpSpLocks/>
              </p:cNvGrpSpPr>
              <p:nvPr/>
            </p:nvGrpSpPr>
            <p:grpSpPr bwMode="auto">
              <a:xfrm>
                <a:off x="3390" y="822"/>
                <a:ext cx="2226" cy="349"/>
                <a:chOff x="2439" y="4527"/>
                <a:chExt cx="1673" cy="721"/>
              </a:xfrm>
            </p:grpSpPr>
            <p:sp>
              <p:nvSpPr>
                <p:cNvPr id="344106" name="Rectangle 32"/>
                <p:cNvSpPr>
                  <a:spLocks noChangeArrowheads="1"/>
                </p:cNvSpPr>
                <p:nvPr/>
              </p:nvSpPr>
              <p:spPr bwMode="auto">
                <a:xfrm>
                  <a:off x="2471" y="4527"/>
                  <a:ext cx="1609" cy="7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1800">
                      <a:latin typeface="Arial Narrow" charset="0"/>
                    </a:rPr>
                    <a:t>2-3 prophetic messages per service (14:29a), speak in turn (14:30-31), </a:t>
                  </a:r>
                  <a:br>
                    <a:rPr lang="en-US" altLang="zh-CN" sz="1800">
                      <a:latin typeface="Arial Narrow" charset="0"/>
                    </a:rPr>
                  </a:br>
                  <a:r>
                    <a:rPr lang="en-US" altLang="zh-CN" sz="1800">
                      <a:latin typeface="Arial Narrow" charset="0"/>
                    </a:rPr>
                    <a:t>weigh what is said (14:29b, 32)</a:t>
                  </a:r>
                </a:p>
              </p:txBody>
            </p:sp>
            <p:sp>
              <p:nvSpPr>
                <p:cNvPr id="344107" name="Rectangle 33"/>
                <p:cNvSpPr>
                  <a:spLocks noChangeArrowheads="1"/>
                </p:cNvSpPr>
                <p:nvPr/>
              </p:nvSpPr>
              <p:spPr bwMode="auto">
                <a:xfrm>
                  <a:off x="2439" y="4527"/>
                  <a:ext cx="1673" cy="721"/>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4079" name="Group 34"/>
              <p:cNvGrpSpPr>
                <a:grpSpLocks/>
              </p:cNvGrpSpPr>
              <p:nvPr/>
            </p:nvGrpSpPr>
            <p:grpSpPr bwMode="auto">
              <a:xfrm>
                <a:off x="144" y="1171"/>
                <a:ext cx="1325" cy="400"/>
                <a:chOff x="0" y="5248"/>
                <a:chExt cx="996" cy="827"/>
              </a:xfrm>
            </p:grpSpPr>
            <p:sp>
              <p:nvSpPr>
                <p:cNvPr id="344104" name="Rectangle 35"/>
                <p:cNvSpPr>
                  <a:spLocks noChangeArrowheads="1"/>
                </p:cNvSpPr>
                <p:nvPr/>
              </p:nvSpPr>
              <p:spPr bwMode="auto">
                <a:xfrm>
                  <a:off x="32" y="5248"/>
                  <a:ext cx="932" cy="82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4114800" algn="l"/>
                      <a:tab pos="4857750" algn="l"/>
                    </a:tabLst>
                  </a:pPr>
                  <a:r>
                    <a:rPr lang="en-US" altLang="zh-CN" sz="2000" b="1" i="1">
                      <a:latin typeface="Arial Narrow" charset="0"/>
                    </a:rPr>
                    <a:t>Leadership Requirements</a:t>
                  </a:r>
                  <a:endParaRPr lang="en-US" altLang="zh-CN" sz="2000" b="1">
                    <a:latin typeface="Arial Narrow" charset="0"/>
                  </a:endParaRPr>
                </a:p>
              </p:txBody>
            </p:sp>
            <p:sp>
              <p:nvSpPr>
                <p:cNvPr id="344105" name="Rectangle 36"/>
                <p:cNvSpPr>
                  <a:spLocks noChangeArrowheads="1"/>
                </p:cNvSpPr>
                <p:nvPr/>
              </p:nvSpPr>
              <p:spPr bwMode="auto">
                <a:xfrm>
                  <a:off x="0" y="5248"/>
                  <a:ext cx="996" cy="827"/>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4080" name="Group 37"/>
              <p:cNvGrpSpPr>
                <a:grpSpLocks/>
              </p:cNvGrpSpPr>
              <p:nvPr/>
            </p:nvGrpSpPr>
            <p:grpSpPr bwMode="auto">
              <a:xfrm>
                <a:off x="1469" y="1171"/>
                <a:ext cx="1921" cy="400"/>
                <a:chOff x="996" y="5248"/>
                <a:chExt cx="1443" cy="827"/>
              </a:xfrm>
            </p:grpSpPr>
            <p:sp>
              <p:nvSpPr>
                <p:cNvPr id="344102" name="Rectangle 38"/>
                <p:cNvSpPr>
                  <a:spLocks noChangeArrowheads="1"/>
                </p:cNvSpPr>
                <p:nvPr/>
              </p:nvSpPr>
              <p:spPr bwMode="auto">
                <a:xfrm>
                  <a:off x="1028" y="5248"/>
                  <a:ext cx="1379" cy="82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1800">
                      <a:latin typeface="Arial Narrow" charset="0"/>
                    </a:rPr>
                    <a:t>Required of elders (1 Tim. 3:2; 5:17; Tit. 1:9) since the church needs continued teaching of truth through its history</a:t>
                  </a:r>
                </a:p>
              </p:txBody>
            </p:sp>
            <p:sp>
              <p:nvSpPr>
                <p:cNvPr id="344103" name="Rectangle 39"/>
                <p:cNvSpPr>
                  <a:spLocks noChangeArrowheads="1"/>
                </p:cNvSpPr>
                <p:nvPr/>
              </p:nvSpPr>
              <p:spPr bwMode="auto">
                <a:xfrm>
                  <a:off x="996" y="5248"/>
                  <a:ext cx="1443" cy="827"/>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4081" name="Group 40"/>
              <p:cNvGrpSpPr>
                <a:grpSpLocks/>
              </p:cNvGrpSpPr>
              <p:nvPr/>
            </p:nvGrpSpPr>
            <p:grpSpPr bwMode="auto">
              <a:xfrm>
                <a:off x="3390" y="1171"/>
                <a:ext cx="2226" cy="400"/>
                <a:chOff x="2439" y="5248"/>
                <a:chExt cx="1673" cy="827"/>
              </a:xfrm>
            </p:grpSpPr>
            <p:sp>
              <p:nvSpPr>
                <p:cNvPr id="344100" name="Rectangle 41"/>
                <p:cNvSpPr>
                  <a:spLocks noChangeArrowheads="1"/>
                </p:cNvSpPr>
                <p:nvPr/>
              </p:nvSpPr>
              <p:spPr bwMode="auto">
                <a:xfrm>
                  <a:off x="2471" y="5248"/>
                  <a:ext cx="1609" cy="82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1800">
                      <a:latin typeface="Arial Narrow" charset="0"/>
                    </a:rPr>
                    <a:t>Not required of elders as this would provide too high a standard; also, revelation need not continue after the canon is complete (Rev. 22:18-19)</a:t>
                  </a:r>
                </a:p>
              </p:txBody>
            </p:sp>
            <p:sp>
              <p:nvSpPr>
                <p:cNvPr id="344101" name="Rectangle 42"/>
                <p:cNvSpPr>
                  <a:spLocks noChangeArrowheads="1"/>
                </p:cNvSpPr>
                <p:nvPr/>
              </p:nvSpPr>
              <p:spPr bwMode="auto">
                <a:xfrm>
                  <a:off x="2439" y="5248"/>
                  <a:ext cx="1673" cy="827"/>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4082" name="Group 43"/>
              <p:cNvGrpSpPr>
                <a:grpSpLocks/>
              </p:cNvGrpSpPr>
              <p:nvPr/>
            </p:nvGrpSpPr>
            <p:grpSpPr bwMode="auto">
              <a:xfrm>
                <a:off x="144" y="1571"/>
                <a:ext cx="1325" cy="503"/>
                <a:chOff x="0" y="6075"/>
                <a:chExt cx="996" cy="1039"/>
              </a:xfrm>
            </p:grpSpPr>
            <p:sp>
              <p:nvSpPr>
                <p:cNvPr id="344098" name="Rectangle 44"/>
                <p:cNvSpPr>
                  <a:spLocks noChangeArrowheads="1"/>
                </p:cNvSpPr>
                <p:nvPr/>
              </p:nvSpPr>
              <p:spPr bwMode="auto">
                <a:xfrm>
                  <a:off x="32" y="6075"/>
                  <a:ext cx="932" cy="103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4114800" algn="l"/>
                      <a:tab pos="4857750" algn="l"/>
                    </a:tabLst>
                  </a:pPr>
                  <a:r>
                    <a:rPr lang="en-US" altLang="zh-CN" sz="2000" b="1" i="1">
                      <a:latin typeface="Arial Narrow" charset="0"/>
                    </a:rPr>
                    <a:t>Foundation for the Church</a:t>
                  </a:r>
                  <a:endParaRPr lang="en-US" altLang="zh-CN" sz="2000" b="1">
                    <a:latin typeface="Arial Narrow" charset="0"/>
                  </a:endParaRPr>
                </a:p>
              </p:txBody>
            </p:sp>
            <p:sp>
              <p:nvSpPr>
                <p:cNvPr id="344099" name="Rectangle 45"/>
                <p:cNvSpPr>
                  <a:spLocks noChangeArrowheads="1"/>
                </p:cNvSpPr>
                <p:nvPr/>
              </p:nvSpPr>
              <p:spPr bwMode="auto">
                <a:xfrm>
                  <a:off x="0" y="6075"/>
                  <a:ext cx="996" cy="1039"/>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4083" name="Group 46"/>
              <p:cNvGrpSpPr>
                <a:grpSpLocks/>
              </p:cNvGrpSpPr>
              <p:nvPr/>
            </p:nvGrpSpPr>
            <p:grpSpPr bwMode="auto">
              <a:xfrm>
                <a:off x="1469" y="1571"/>
                <a:ext cx="1921" cy="503"/>
                <a:chOff x="996" y="6075"/>
                <a:chExt cx="1443" cy="1039"/>
              </a:xfrm>
            </p:grpSpPr>
            <p:sp>
              <p:nvSpPr>
                <p:cNvPr id="344096" name="Rectangle 47"/>
                <p:cNvSpPr>
                  <a:spLocks noChangeArrowheads="1"/>
                </p:cNvSpPr>
                <p:nvPr/>
              </p:nvSpPr>
              <p:spPr bwMode="auto">
                <a:xfrm>
                  <a:off x="1028" y="6075"/>
                  <a:ext cx="1379" cy="103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4114800" algn="l"/>
                      <a:tab pos="4857750" algn="l"/>
                    </a:tabLst>
                  </a:pPr>
                  <a:r>
                    <a:rPr lang="en-US" altLang="zh-CN" sz="1800">
                      <a:latin typeface="Arial Narrow" charset="0"/>
                    </a:rPr>
                    <a:t>Not foundational for the Church—the foundation is not in interpreted messages but in divinely spoken and written messages from God by apostles and prophets</a:t>
                  </a:r>
                </a:p>
              </p:txBody>
            </p:sp>
            <p:sp>
              <p:nvSpPr>
                <p:cNvPr id="344097" name="Rectangle 48"/>
                <p:cNvSpPr>
                  <a:spLocks noChangeArrowheads="1"/>
                </p:cNvSpPr>
                <p:nvPr/>
              </p:nvSpPr>
              <p:spPr bwMode="auto">
                <a:xfrm>
                  <a:off x="996" y="6075"/>
                  <a:ext cx="1443" cy="1039"/>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4084" name="Group 49"/>
              <p:cNvGrpSpPr>
                <a:grpSpLocks/>
              </p:cNvGrpSpPr>
              <p:nvPr/>
            </p:nvGrpSpPr>
            <p:grpSpPr bwMode="auto">
              <a:xfrm>
                <a:off x="3390" y="1571"/>
                <a:ext cx="2226" cy="503"/>
                <a:chOff x="2439" y="6075"/>
                <a:chExt cx="1673" cy="1039"/>
              </a:xfrm>
            </p:grpSpPr>
            <p:sp>
              <p:nvSpPr>
                <p:cNvPr id="344094" name="Rectangle 50"/>
                <p:cNvSpPr>
                  <a:spLocks noChangeArrowheads="1"/>
                </p:cNvSpPr>
                <p:nvPr/>
              </p:nvSpPr>
              <p:spPr bwMode="auto">
                <a:xfrm>
                  <a:off x="2471" y="6075"/>
                  <a:ext cx="1609" cy="103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1800">
                      <a:latin typeface="Arial Narrow" charset="0"/>
                    </a:rPr>
                    <a:t>Foundational for the Church along with apostleship (Eph. 2:20), which means that it need not continue through Church history since the foundation is provided once-for-all (e.g., no apostles today)</a:t>
                  </a:r>
                </a:p>
              </p:txBody>
            </p:sp>
            <p:sp>
              <p:nvSpPr>
                <p:cNvPr id="344095" name="Rectangle 51"/>
                <p:cNvSpPr>
                  <a:spLocks noChangeArrowheads="1"/>
                </p:cNvSpPr>
                <p:nvPr/>
              </p:nvSpPr>
              <p:spPr bwMode="auto">
                <a:xfrm>
                  <a:off x="2439" y="6075"/>
                  <a:ext cx="1673" cy="1039"/>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4085" name="Group 52"/>
              <p:cNvGrpSpPr>
                <a:grpSpLocks/>
              </p:cNvGrpSpPr>
              <p:nvPr/>
            </p:nvGrpSpPr>
            <p:grpSpPr bwMode="auto">
              <a:xfrm>
                <a:off x="144" y="2074"/>
                <a:ext cx="1325" cy="349"/>
                <a:chOff x="0" y="7114"/>
                <a:chExt cx="996" cy="721"/>
              </a:xfrm>
            </p:grpSpPr>
            <p:sp>
              <p:nvSpPr>
                <p:cNvPr id="344092" name="Rectangle 53"/>
                <p:cNvSpPr>
                  <a:spLocks noChangeArrowheads="1"/>
                </p:cNvSpPr>
                <p:nvPr/>
              </p:nvSpPr>
              <p:spPr bwMode="auto">
                <a:xfrm>
                  <a:off x="32" y="7114"/>
                  <a:ext cx="932" cy="7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4114800" algn="l"/>
                      <a:tab pos="4857750" algn="l"/>
                    </a:tabLst>
                  </a:pPr>
                  <a:r>
                    <a:rPr lang="en-US" altLang="zh-CN" sz="2000" b="1" i="1">
                      <a:latin typeface="Arial Narrow" charset="0"/>
                    </a:rPr>
                    <a:t>Cessation</a:t>
                  </a:r>
                  <a:endParaRPr lang="en-US" altLang="zh-CN" sz="2000" b="1">
                    <a:latin typeface="Arial Narrow" charset="0"/>
                  </a:endParaRPr>
                </a:p>
              </p:txBody>
            </p:sp>
            <p:sp>
              <p:nvSpPr>
                <p:cNvPr id="344093" name="Rectangle 54"/>
                <p:cNvSpPr>
                  <a:spLocks noChangeArrowheads="1"/>
                </p:cNvSpPr>
                <p:nvPr/>
              </p:nvSpPr>
              <p:spPr bwMode="auto">
                <a:xfrm>
                  <a:off x="0" y="7114"/>
                  <a:ext cx="996" cy="721"/>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4086" name="Group 55"/>
              <p:cNvGrpSpPr>
                <a:grpSpLocks/>
              </p:cNvGrpSpPr>
              <p:nvPr/>
            </p:nvGrpSpPr>
            <p:grpSpPr bwMode="auto">
              <a:xfrm>
                <a:off x="1469" y="2074"/>
                <a:ext cx="1921" cy="349"/>
                <a:chOff x="996" y="7114"/>
                <a:chExt cx="1443" cy="721"/>
              </a:xfrm>
            </p:grpSpPr>
            <p:sp>
              <p:nvSpPr>
                <p:cNvPr id="344090" name="Rectangle 56"/>
                <p:cNvSpPr>
                  <a:spLocks noChangeArrowheads="1"/>
                </p:cNvSpPr>
                <p:nvPr/>
              </p:nvSpPr>
              <p:spPr bwMode="auto">
                <a:xfrm>
                  <a:off x="1028" y="7114"/>
                  <a:ext cx="1379" cy="7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1800">
                      <a:latin typeface="Arial Narrow" charset="0"/>
                    </a:rPr>
                    <a:t>No hint is given in the NT that this gift has ceased or will do so in the church age</a:t>
                  </a:r>
                </a:p>
              </p:txBody>
            </p:sp>
            <p:sp>
              <p:nvSpPr>
                <p:cNvPr id="344091" name="Rectangle 57"/>
                <p:cNvSpPr>
                  <a:spLocks noChangeArrowheads="1"/>
                </p:cNvSpPr>
                <p:nvPr/>
              </p:nvSpPr>
              <p:spPr bwMode="auto">
                <a:xfrm>
                  <a:off x="996" y="7114"/>
                  <a:ext cx="1443" cy="721"/>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nvGrpSpPr>
              <p:cNvPr id="344087" name="Group 58"/>
              <p:cNvGrpSpPr>
                <a:grpSpLocks/>
              </p:cNvGrpSpPr>
              <p:nvPr/>
            </p:nvGrpSpPr>
            <p:grpSpPr bwMode="auto">
              <a:xfrm>
                <a:off x="3390" y="2074"/>
                <a:ext cx="2226" cy="349"/>
                <a:chOff x="2439" y="7114"/>
                <a:chExt cx="1673" cy="721"/>
              </a:xfrm>
            </p:grpSpPr>
            <p:sp>
              <p:nvSpPr>
                <p:cNvPr id="344088" name="Rectangle 59"/>
                <p:cNvSpPr>
                  <a:spLocks noChangeArrowheads="1"/>
                </p:cNvSpPr>
                <p:nvPr/>
              </p:nvSpPr>
              <p:spPr bwMode="auto">
                <a:xfrm>
                  <a:off x="2471" y="7114"/>
                  <a:ext cx="1609" cy="7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1800">
                      <a:latin typeface="Arial Narrow" charset="0"/>
                    </a:rPr>
                    <a:t>The gift will cease by someone other than self: passive voice (1 Cor. 13:8a; cf. Spiritual Gifts notes, 29)</a:t>
                  </a:r>
                </a:p>
              </p:txBody>
            </p:sp>
            <p:sp>
              <p:nvSpPr>
                <p:cNvPr id="344089" name="Rectangle 60"/>
                <p:cNvSpPr>
                  <a:spLocks noChangeArrowheads="1"/>
                </p:cNvSpPr>
                <p:nvPr/>
              </p:nvSpPr>
              <p:spPr bwMode="auto">
                <a:xfrm>
                  <a:off x="2439" y="7114"/>
                  <a:ext cx="1673" cy="721"/>
                </a:xfrm>
                <a:prstGeom prst="rect">
                  <a:avLst/>
                </a:prstGeom>
                <a:noFill/>
                <a:ln w="7">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lstStyle/>
                <a:p>
                  <a:endParaRPr lang="en-US"/>
                </a:p>
              </p:txBody>
            </p:sp>
          </p:grpSp>
        </p:grpSp>
      </p:grpSp>
      <p:sp>
        <p:nvSpPr>
          <p:cNvPr id="344066" name="Text Box 61"/>
          <p:cNvSpPr txBox="1">
            <a:spLocks noChangeArrowheads="1"/>
          </p:cNvSpPr>
          <p:nvPr/>
        </p:nvSpPr>
        <p:spPr bwMode="auto">
          <a:xfrm>
            <a:off x="8469313" y="76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27</a:t>
            </a:r>
          </a:p>
        </p:txBody>
      </p:sp>
      <p:sp>
        <p:nvSpPr>
          <p:cNvPr id="344067" name="Rectangle 62"/>
          <p:cNvSpPr>
            <a:spLocks noGrp="1" noChangeArrowheads="1"/>
          </p:cNvSpPr>
          <p:nvPr>
            <p:ph type="title" idx="4294967295"/>
          </p:nvPr>
        </p:nvSpPr>
        <p:spPr>
          <a:xfrm>
            <a:off x="2209800" y="0"/>
            <a:ext cx="4710113" cy="519113"/>
          </a:xfrm>
          <a:solidFill>
            <a:srgbClr val="000000"/>
          </a:solidFill>
        </p:spPr>
        <p:txBody>
          <a:bodyPr wrap="none" anchor="t">
            <a:spAutoFit/>
          </a:bodyPr>
          <a:lstStyle/>
          <a:p>
            <a:pPr algn="ctr" eaLnBrk="1" hangingPunct="1"/>
            <a:r>
              <a:rPr lang="en-US" altLang="zh-CN" sz="2800" b="1">
                <a:solidFill>
                  <a:srgbClr val="FFFFFF"/>
                </a:solidFill>
                <a:latin typeface="Arial" charset="0"/>
              </a:rPr>
              <a:t>Prophecy versus Teaching</a:t>
            </a:r>
            <a:endParaRPr lang="en-US" sz="2800" b="1">
              <a:solidFill>
                <a:srgbClr val="FFFFFF"/>
              </a:solidFill>
              <a:latin typeface="Arial"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80963" y="609600"/>
            <a:ext cx="8969375" cy="1066800"/>
          </a:xfrm>
          <a:solidFill>
            <a:srgbClr val="000409"/>
          </a:solidFill>
          <a:effectLst>
            <a:outerShdw blurRad="38100" dist="38099" dir="2700000" algn="ctr" rotWithShape="0">
              <a:srgbClr val="000000">
                <a:alpha val="99962"/>
              </a:srgbClr>
            </a:outerShdw>
          </a:effectLst>
        </p:spPr>
        <p:txBody>
          <a:bodyPr/>
          <a:lstStyle/>
          <a:p>
            <a:pPr eaLnBrk="1" hangingPunct="1">
              <a:defRPr/>
            </a:pPr>
            <a:r>
              <a:rPr lang="en-US">
                <a:latin typeface="Trebuchet MS" charset="0"/>
                <a:ea typeface="Osaka" charset="0"/>
                <a:cs typeface="Osaka" charset="0"/>
              </a:rPr>
              <a:t>Distinguishing of Spirits</a:t>
            </a:r>
          </a:p>
        </p:txBody>
      </p:sp>
      <p:sp>
        <p:nvSpPr>
          <p:cNvPr id="20483" name="Text Box 3"/>
          <p:cNvSpPr txBox="1">
            <a:spLocks noChangeArrowheads="1"/>
          </p:cNvSpPr>
          <p:nvPr/>
        </p:nvSpPr>
        <p:spPr bwMode="auto">
          <a:xfrm>
            <a:off x="0" y="5732463"/>
            <a:ext cx="9144000" cy="457200"/>
          </a:xfrm>
          <a:prstGeom prst="rect">
            <a:avLst/>
          </a:prstGeom>
          <a:noFill/>
          <a:ln w="9525">
            <a:noFill/>
            <a:miter lim="800000"/>
            <a:headEnd/>
            <a:tailEnd/>
          </a:ln>
          <a:effectLst>
            <a:outerShdw blurRad="38100" dist="38099" dir="2700000" algn="ctr" rotWithShape="0">
              <a:srgbClr val="000000">
                <a:alpha val="99962"/>
              </a:srgbClr>
            </a:outerShdw>
          </a:effec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Font typeface="Times" charset="0"/>
              <a:buNone/>
              <a:defRPr/>
            </a:pPr>
            <a:r>
              <a:rPr lang="en-US" sz="2000" b="1">
                <a:latin typeface="Trebuchet MS" charset="0"/>
                <a:ea typeface="Osaka" charset="0"/>
                <a:cs typeface="Osaka" charset="0"/>
              </a:rPr>
              <a:t>--Bill McRae, </a:t>
            </a:r>
            <a:r>
              <a:rPr lang="en-US" sz="2000" b="1" i="1">
                <a:latin typeface="Trebuchet MS" charset="0"/>
                <a:ea typeface="Osaka" charset="0"/>
                <a:cs typeface="Osaka" charset="0"/>
              </a:rPr>
              <a:t>The Dynamics of Spiritual Gifts</a:t>
            </a:r>
            <a:r>
              <a:rPr lang="en-US" sz="2000" b="1">
                <a:latin typeface="Trebuchet MS" charset="0"/>
                <a:ea typeface="Osaka" charset="0"/>
                <a:cs typeface="Osaka" charset="0"/>
              </a:rPr>
              <a:t>, 73</a:t>
            </a:r>
          </a:p>
        </p:txBody>
      </p:sp>
      <p:sp>
        <p:nvSpPr>
          <p:cNvPr id="20484" name="Rectangle 4"/>
          <p:cNvSpPr>
            <a:spLocks noChangeArrowheads="1"/>
          </p:cNvSpPr>
          <p:nvPr/>
        </p:nvSpPr>
        <p:spPr bwMode="auto">
          <a:xfrm>
            <a:off x="0" y="2209800"/>
            <a:ext cx="9144000" cy="3276600"/>
          </a:xfrm>
          <a:prstGeom prst="rect">
            <a:avLst/>
          </a:prstGeom>
          <a:noFill/>
          <a:ln w="9525">
            <a:noFill/>
            <a:miter lim="800000"/>
            <a:headEnd/>
            <a:tailEnd/>
          </a:ln>
          <a:effectLst>
            <a:outerShdw blurRad="38100" dist="38099" dir="2700000" algn="ctr" rotWithShape="0">
              <a:srgbClr val="000000">
                <a:alpha val="99962"/>
              </a:srgbClr>
            </a:outerShdw>
          </a:effectLst>
        </p:spPr>
        <p:txBody>
          <a:bodyPr/>
          <a:lstStyle/>
          <a:p>
            <a:pPr algn="ctr" eaLnBrk="1" hangingPunct="1">
              <a:spcBef>
                <a:spcPct val="20000"/>
              </a:spcBef>
              <a:buFont typeface="Times" charset="0"/>
              <a:buNone/>
              <a:defRPr/>
            </a:pPr>
            <a:r>
              <a:rPr lang="ru-RU" altLang="ja-JP" sz="3200" b="1" dirty="0">
                <a:latin typeface="Trebuchet MS" charset="0"/>
                <a:ea typeface="Osaka" charset="0"/>
                <a:cs typeface="Osaka" charset="0"/>
              </a:rPr>
              <a:t>"</a:t>
            </a:r>
            <a:r>
              <a:rPr lang="en-US" sz="3200" b="1" dirty="0">
                <a:latin typeface="Trebuchet MS" charset="0"/>
                <a:ea typeface="Osaka" charset="0"/>
                <a:cs typeface="Osaka" charset="0"/>
              </a:rPr>
              <a:t>The spiritual capacity to determine whether a teacher, prophet, or preacher is speaking under the impulse of </a:t>
            </a:r>
            <a:br>
              <a:rPr lang="en-US" sz="3200" b="1" dirty="0">
                <a:latin typeface="Trebuchet MS" charset="0"/>
                <a:ea typeface="Osaka" charset="0"/>
                <a:cs typeface="Osaka" charset="0"/>
              </a:rPr>
            </a:br>
            <a:r>
              <a:rPr lang="en-US" sz="3200" b="1" dirty="0">
                <a:latin typeface="Trebuchet MS" charset="0"/>
                <a:ea typeface="Osaka" charset="0"/>
                <a:cs typeface="Osaka" charset="0"/>
              </a:rPr>
              <a:t>the Holy Spirit, </a:t>
            </a:r>
            <a:br>
              <a:rPr lang="en-US" sz="3200" b="1" dirty="0">
                <a:latin typeface="Trebuchet MS" charset="0"/>
                <a:ea typeface="Osaka" charset="0"/>
                <a:cs typeface="Osaka" charset="0"/>
              </a:rPr>
            </a:br>
            <a:r>
              <a:rPr lang="en-US" sz="3200" b="1" dirty="0">
                <a:latin typeface="Trebuchet MS" charset="0"/>
                <a:ea typeface="Osaka" charset="0"/>
                <a:cs typeface="Osaka" charset="0"/>
              </a:rPr>
              <a:t>his own spirit, or </a:t>
            </a:r>
            <a:br>
              <a:rPr lang="en-US" sz="3200" b="1" dirty="0">
                <a:latin typeface="Trebuchet MS" charset="0"/>
                <a:ea typeface="Osaka" charset="0"/>
                <a:cs typeface="Osaka" charset="0"/>
              </a:rPr>
            </a:br>
            <a:r>
              <a:rPr lang="en-US" sz="3200" b="1" dirty="0">
                <a:latin typeface="Trebuchet MS" charset="0"/>
                <a:ea typeface="Osaka" charset="0"/>
                <a:cs typeface="Osaka" charset="0"/>
              </a:rPr>
              <a:t>evil spirits</a:t>
            </a:r>
            <a:r>
              <a:rPr lang="ru-RU" altLang="ja-JP" sz="3200" b="1" dirty="0">
                <a:latin typeface="Trebuchet MS" charset="0"/>
                <a:ea typeface="Osaka" charset="0"/>
                <a:cs typeface="Osaka" charset="0"/>
              </a:rPr>
              <a:t>"</a:t>
            </a:r>
            <a:endParaRPr lang="en-US" sz="3200" b="1" dirty="0">
              <a:latin typeface="Trebuchet MS" charset="0"/>
              <a:ea typeface="Osaka" charset="0"/>
              <a:cs typeface="Osaka" charset="0"/>
            </a:endParaRPr>
          </a:p>
        </p:txBody>
      </p:sp>
      <p:sp>
        <p:nvSpPr>
          <p:cNvPr id="346116" name="Text Box 61"/>
          <p:cNvSpPr txBox="1">
            <a:spLocks noChangeArrowheads="1"/>
          </p:cNvSpPr>
          <p:nvPr/>
        </p:nvSpPr>
        <p:spPr bwMode="auto">
          <a:xfrm>
            <a:off x="8467725" y="762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28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2555875" y="1341438"/>
            <a:ext cx="4824413" cy="1476375"/>
          </a:xfrm>
        </p:spPr>
        <p:txBody>
          <a:bodyPr/>
          <a:lstStyle/>
          <a:p>
            <a:pPr eaLnBrk="1" hangingPunct="1">
              <a:defRPr/>
            </a:pPr>
            <a:r>
              <a:rPr lang="en-US" sz="4800" b="1" i="1" dirty="0"/>
              <a:t>Gifts in Order of Importance</a:t>
            </a:r>
            <a:endParaRPr lang="en-US" sz="6600" b="1" i="1" dirty="0"/>
          </a:p>
        </p:txBody>
      </p:sp>
      <p:sp>
        <p:nvSpPr>
          <p:cNvPr id="81924" name="Rectangle 4"/>
          <p:cNvSpPr>
            <a:spLocks noChangeArrowheads="1"/>
          </p:cNvSpPr>
          <p:nvPr/>
        </p:nvSpPr>
        <p:spPr bwMode="auto">
          <a:xfrm>
            <a:off x="1822450" y="3087688"/>
            <a:ext cx="3541713" cy="3581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20000"/>
              </a:spcBef>
              <a:buFont typeface="Wingdings" charset="0"/>
              <a:buNone/>
              <a:defRPr/>
            </a:pPr>
            <a:r>
              <a:rPr lang="en-US" sz="3600" b="1" dirty="0">
                <a:solidFill>
                  <a:srgbClr val="000000"/>
                </a:solidFill>
              </a:rPr>
              <a:t>1 Cor. 12:8</a:t>
            </a:r>
          </a:p>
          <a:p>
            <a:pPr algn="ctr" eaLnBrk="1" hangingPunct="1">
              <a:spcBef>
                <a:spcPct val="20000"/>
              </a:spcBef>
              <a:buFont typeface="Wingdings" charset="0"/>
              <a:buNone/>
              <a:defRPr/>
            </a:pPr>
            <a:r>
              <a:rPr lang="en-US" sz="3600" b="1" dirty="0">
                <a:solidFill>
                  <a:srgbClr val="000000"/>
                </a:solidFill>
              </a:rPr>
              <a:t>Word of wisdom</a:t>
            </a:r>
            <a:endParaRPr lang="en-US" sz="3200" b="1" dirty="0">
              <a:solidFill>
                <a:srgbClr val="000000"/>
              </a:solidFill>
            </a:endParaRPr>
          </a:p>
          <a:p>
            <a:pPr algn="ctr" eaLnBrk="1" hangingPunct="1">
              <a:spcBef>
                <a:spcPct val="20000"/>
              </a:spcBef>
              <a:buFont typeface="Wingdings" charset="0"/>
              <a:buNone/>
              <a:defRPr/>
            </a:pPr>
            <a:endParaRPr lang="en-US" sz="1600" b="1" dirty="0">
              <a:solidFill>
                <a:srgbClr val="000000"/>
              </a:solidFill>
            </a:endParaRPr>
          </a:p>
          <a:p>
            <a:pPr algn="ctr" eaLnBrk="1" hangingPunct="1">
              <a:spcBef>
                <a:spcPct val="20000"/>
              </a:spcBef>
              <a:buFont typeface="Wingdings" charset="0"/>
              <a:buNone/>
              <a:defRPr/>
            </a:pPr>
            <a:r>
              <a:rPr lang="en-US" sz="3600" b="1" dirty="0">
                <a:solidFill>
                  <a:srgbClr val="000000"/>
                </a:solidFill>
              </a:rPr>
              <a:t>Word of knowledge</a:t>
            </a:r>
          </a:p>
        </p:txBody>
      </p:sp>
      <p:sp>
        <p:nvSpPr>
          <p:cNvPr id="81926" name="Rectangle 6"/>
          <p:cNvSpPr>
            <a:spLocks noChangeArrowheads="1"/>
          </p:cNvSpPr>
          <p:nvPr/>
        </p:nvSpPr>
        <p:spPr bwMode="auto">
          <a:xfrm>
            <a:off x="5029200" y="3276600"/>
            <a:ext cx="3541713" cy="2889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20000"/>
              </a:spcBef>
              <a:buFont typeface="Wingdings" charset="0"/>
              <a:buNone/>
              <a:defRPr/>
            </a:pPr>
            <a:r>
              <a:rPr lang="en-US" sz="3600" b="1" dirty="0">
                <a:solidFill>
                  <a:srgbClr val="000000"/>
                </a:solidFill>
              </a:rPr>
              <a:t>1 Cor. 12:28</a:t>
            </a:r>
          </a:p>
          <a:p>
            <a:pPr algn="ctr" eaLnBrk="1" hangingPunct="1">
              <a:spcBef>
                <a:spcPct val="20000"/>
              </a:spcBef>
              <a:buFont typeface="Wingdings" charset="0"/>
              <a:buNone/>
              <a:defRPr/>
            </a:pPr>
            <a:r>
              <a:rPr lang="en-US" sz="3600" b="1" dirty="0">
                <a:solidFill>
                  <a:srgbClr val="000000"/>
                </a:solidFill>
              </a:rPr>
              <a:t>Apostles</a:t>
            </a:r>
          </a:p>
          <a:p>
            <a:pPr algn="ctr" eaLnBrk="1" hangingPunct="1">
              <a:spcBef>
                <a:spcPct val="20000"/>
              </a:spcBef>
              <a:buFont typeface="Wingdings" charset="0"/>
              <a:buNone/>
              <a:defRPr/>
            </a:pPr>
            <a:r>
              <a:rPr lang="en-US" sz="3600" b="1" dirty="0">
                <a:solidFill>
                  <a:srgbClr val="000000"/>
                </a:solidFill>
              </a:rPr>
              <a:t>Prophets?</a:t>
            </a:r>
          </a:p>
          <a:p>
            <a:pPr algn="ctr" eaLnBrk="1" hangingPunct="1">
              <a:spcBef>
                <a:spcPct val="20000"/>
              </a:spcBef>
              <a:buFont typeface="Wingdings" charset="0"/>
              <a:buNone/>
              <a:defRPr/>
            </a:pPr>
            <a:r>
              <a:rPr lang="en-US" sz="3600" b="1" dirty="0">
                <a:solidFill>
                  <a:srgbClr val="000000"/>
                </a:solidFill>
              </a:rPr>
              <a:t>Teachers?</a:t>
            </a:r>
          </a:p>
        </p:txBody>
      </p:sp>
      <p:sp>
        <p:nvSpPr>
          <p:cNvPr id="302084" name="Text Box 7"/>
          <p:cNvSpPr txBox="1">
            <a:spLocks noChangeArrowheads="1"/>
          </p:cNvSpPr>
          <p:nvPr/>
        </p:nvSpPr>
        <p:spPr bwMode="auto">
          <a:xfrm>
            <a:off x="8543925" y="76200"/>
            <a:ext cx="527050" cy="8302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000000"/>
                </a:solidFill>
              </a:rPr>
              <a:t>21</a:t>
            </a:r>
          </a:p>
          <a:p>
            <a:r>
              <a:rPr lang="en-US" b="1">
                <a:solidFill>
                  <a:srgbClr val="000000"/>
                </a:solidFill>
              </a:rPr>
              <a:t>22</a:t>
            </a:r>
          </a:p>
        </p:txBody>
      </p:sp>
      <p:sp>
        <p:nvSpPr>
          <p:cNvPr id="81928" name="Line 8"/>
          <p:cNvSpPr>
            <a:spLocks noChangeShapeType="1"/>
          </p:cNvSpPr>
          <p:nvPr/>
        </p:nvSpPr>
        <p:spPr bwMode="auto">
          <a:xfrm>
            <a:off x="4724400" y="4303713"/>
            <a:ext cx="838200" cy="0"/>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81929" name="Line 9"/>
          <p:cNvSpPr>
            <a:spLocks noChangeShapeType="1"/>
          </p:cNvSpPr>
          <p:nvPr/>
        </p:nvSpPr>
        <p:spPr bwMode="auto">
          <a:xfrm rot="1637851">
            <a:off x="4678363" y="4484688"/>
            <a:ext cx="838200" cy="0"/>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81930" name="Line 10"/>
          <p:cNvSpPr>
            <a:spLocks noChangeShapeType="1"/>
          </p:cNvSpPr>
          <p:nvPr/>
        </p:nvSpPr>
        <p:spPr bwMode="auto">
          <a:xfrm>
            <a:off x="4741863" y="5589588"/>
            <a:ext cx="838200" cy="0"/>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3251855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checkerboard(across)">
                                      <p:cBhvr>
                                        <p:cTn id="7" dur="500"/>
                                        <p:tgtEl>
                                          <p:spTgt spid="819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28"/>
                                        </p:tgtEl>
                                        <p:attrNameLst>
                                          <p:attrName>style.visibility</p:attrName>
                                        </p:attrNameLst>
                                      </p:cBhvr>
                                      <p:to>
                                        <p:strVal val="visible"/>
                                      </p:to>
                                    </p:set>
                                    <p:animEffect transition="in" filter="wipe(left)">
                                      <p:cBhvr>
                                        <p:cTn id="12" dur="500"/>
                                        <p:tgtEl>
                                          <p:spTgt spid="819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29"/>
                                        </p:tgtEl>
                                        <p:attrNameLst>
                                          <p:attrName>style.visibility</p:attrName>
                                        </p:attrNameLst>
                                      </p:cBhvr>
                                      <p:to>
                                        <p:strVal val="visible"/>
                                      </p:to>
                                    </p:set>
                                    <p:animEffect transition="in" filter="wipe(left)">
                                      <p:cBhvr>
                                        <p:cTn id="17" dur="500"/>
                                        <p:tgtEl>
                                          <p:spTgt spid="819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30"/>
                                        </p:tgtEl>
                                        <p:attrNameLst>
                                          <p:attrName>style.visibility</p:attrName>
                                        </p:attrNameLst>
                                      </p:cBhvr>
                                      <p:to>
                                        <p:strVal val="visible"/>
                                      </p:to>
                                    </p:set>
                                    <p:animEffect transition="in" filter="wipe(left)">
                                      <p:cBhvr>
                                        <p:cTn id="22" dur="500"/>
                                        <p:tgtEl>
                                          <p:spTgt spid="81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P spid="81928" grpId="0" animBg="1"/>
      <p:bldP spid="81929" grpId="0" animBg="1"/>
      <p:bldP spid="8193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1" name="Picture 5" descr="needothers2.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220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38" name="Rectangle 2"/>
          <p:cNvSpPr>
            <a:spLocks noGrp="1" noChangeArrowheads="1"/>
          </p:cNvSpPr>
          <p:nvPr>
            <p:ph type="ctrTitle" idx="4294967295"/>
          </p:nvPr>
        </p:nvSpPr>
        <p:spPr>
          <a:xfrm>
            <a:off x="152400" y="2997200"/>
            <a:ext cx="3195638" cy="3479800"/>
          </a:xfrm>
        </p:spPr>
        <p:txBody>
          <a:bodyPr/>
          <a:lstStyle/>
          <a:p>
            <a:pPr eaLnBrk="1" hangingPunct="1">
              <a:defRPr/>
            </a:pPr>
            <a:r>
              <a:rPr lang="en-US" b="1" dirty="0">
                <a:solidFill>
                  <a:schemeClr val="accent5"/>
                </a:solidFill>
                <a:latin typeface="Arial Unicode MS" pitchFamily="34" charset="-128"/>
                <a:ea typeface="Arial Unicode MS" pitchFamily="34" charset="-128"/>
                <a:cs typeface="Arial Unicode MS" pitchFamily="34" charset="-128"/>
              </a:rPr>
              <a:t>Discern Prophecy!</a:t>
            </a:r>
          </a:p>
        </p:txBody>
      </p:sp>
      <p:sp>
        <p:nvSpPr>
          <p:cNvPr id="4" name="Rectangle 3"/>
          <p:cNvSpPr txBox="1">
            <a:spLocks noChangeArrowheads="1"/>
          </p:cNvSpPr>
          <p:nvPr/>
        </p:nvSpPr>
        <p:spPr bwMode="auto">
          <a:xfrm>
            <a:off x="4176713" y="0"/>
            <a:ext cx="5003800" cy="678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cs typeface="Arial" charset="0"/>
              </a:rPr>
              <a:t>1 Cor. 14:29 NLT   Let two or three people prophesy, and let the others evaluate what is said.  </a:t>
            </a:r>
            <a:r>
              <a:rPr lang="en-US" b="1" baseline="30000" dirty="0">
                <a:cs typeface="Arial" charset="0"/>
              </a:rPr>
              <a:t>30</a:t>
            </a:r>
            <a:r>
              <a:rPr lang="en-US" b="1" dirty="0">
                <a:cs typeface="Arial" charset="0"/>
              </a:rPr>
              <a:t>But if someone is prophesying and another person receives a revelation from the Lord, the one who is speaking must stop.  </a:t>
            </a:r>
            <a:r>
              <a:rPr lang="en-US" b="1" baseline="30000" dirty="0">
                <a:cs typeface="Arial" charset="0"/>
              </a:rPr>
              <a:t>31</a:t>
            </a:r>
            <a:r>
              <a:rPr lang="en-US" b="1" dirty="0">
                <a:cs typeface="Arial" charset="0"/>
              </a:rPr>
              <a:t>In this way, all who prophesy will have a turn to speak, one after the other, so that everyone will learn and be encouraged.  </a:t>
            </a:r>
            <a:r>
              <a:rPr lang="en-US" b="1" baseline="30000" dirty="0">
                <a:cs typeface="Arial" charset="0"/>
              </a:rPr>
              <a:t>32</a:t>
            </a:r>
            <a:r>
              <a:rPr lang="en-US" b="1" dirty="0">
                <a:cs typeface="Arial" charset="0"/>
              </a:rPr>
              <a:t>Remember that people who prophesy are in control of their spirit and can take turns.  </a:t>
            </a:r>
            <a:r>
              <a:rPr lang="en-US" b="1" baseline="30000" dirty="0">
                <a:cs typeface="Arial" charset="0"/>
              </a:rPr>
              <a:t>33</a:t>
            </a:r>
            <a:r>
              <a:rPr lang="en-US" b="1" dirty="0">
                <a:cs typeface="Arial" charset="0"/>
              </a:rPr>
              <a:t>For God is not a God of disorder but of peace, as in all the meetings of God</a:t>
            </a:r>
            <a:r>
              <a:rPr lang="uk-UA" b="1" dirty="0">
                <a:cs typeface="Arial" charset="0"/>
              </a:rPr>
              <a:t>'</a:t>
            </a:r>
            <a:r>
              <a:rPr lang="en-US" b="1" dirty="0">
                <a:cs typeface="Arial" charset="0"/>
              </a:rPr>
              <a:t>s holy people. </a:t>
            </a:r>
            <a:endParaRPr lang="en-US" b="1" dirty="0">
              <a:solidFill>
                <a:srgbClr val="0000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2"/>
          <p:cNvSpPr>
            <a:spLocks noGrp="1" noChangeArrowheads="1"/>
          </p:cNvSpPr>
          <p:nvPr>
            <p:ph type="title"/>
          </p:nvPr>
        </p:nvSpPr>
        <p:spPr>
          <a:xfrm>
            <a:off x="457200" y="274638"/>
            <a:ext cx="8229600" cy="1401762"/>
          </a:xfrm>
          <a:noFill/>
        </p:spPr>
        <p:txBody>
          <a:bodyPr/>
          <a:lstStyle/>
          <a:p>
            <a:pPr eaLnBrk="1" hangingPunct="1"/>
            <a:r>
              <a:rPr lang="en-US" b="1" dirty="0">
                <a:solidFill>
                  <a:schemeClr val="bg1"/>
                </a:solidFill>
                <a:latin typeface="Arial" charset="0"/>
                <a:ea typeface="ＭＳ Ｐゴシック" charset="0"/>
                <a:cs typeface="ＭＳ Ｐゴシック" charset="0"/>
              </a:rPr>
              <a:t>Let</a:t>
            </a:r>
            <a:r>
              <a:rPr lang="uk-UA" altLang="ja-JP" b="1" dirty="0">
                <a:solidFill>
                  <a:schemeClr val="bg1"/>
                </a:solidFill>
                <a:latin typeface="Arial" charset="0"/>
                <a:ea typeface="ＭＳ Ｐゴシック" charset="0"/>
                <a:cs typeface="ＭＳ Ｐゴシック" charset="0"/>
              </a:rPr>
              <a:t>'</a:t>
            </a:r>
            <a:r>
              <a:rPr lang="en-US" b="1" dirty="0">
                <a:solidFill>
                  <a:schemeClr val="bg1"/>
                </a:solidFill>
                <a:latin typeface="Arial" charset="0"/>
                <a:ea typeface="ＭＳ Ｐゴシック" charset="0"/>
                <a:cs typeface="ＭＳ Ｐゴシック" charset="0"/>
              </a:rPr>
              <a:t>s hold God</a:t>
            </a:r>
            <a:r>
              <a:rPr lang="uk-UA" altLang="ja-JP" b="1" dirty="0">
                <a:solidFill>
                  <a:schemeClr val="bg1"/>
                </a:solidFill>
                <a:latin typeface="Arial" charset="0"/>
                <a:ea typeface="ＭＳ Ｐゴシック" charset="0"/>
                <a:cs typeface="ＭＳ Ｐゴシック" charset="0"/>
              </a:rPr>
              <a:t>'</a:t>
            </a:r>
            <a:r>
              <a:rPr lang="en-US" b="1" dirty="0">
                <a:solidFill>
                  <a:schemeClr val="bg1"/>
                </a:solidFill>
                <a:latin typeface="Arial" charset="0"/>
                <a:ea typeface="ＭＳ Ｐゴシック" charset="0"/>
                <a:cs typeface="ＭＳ Ｐゴシック" charset="0"/>
              </a:rPr>
              <a:t>s Word in the highest regard!</a:t>
            </a:r>
            <a:endParaRPr lang="en-US" dirty="0">
              <a:solidFill>
                <a:schemeClr val="bg1"/>
              </a:solidFill>
              <a:latin typeface="Arial" charset="0"/>
              <a:ea typeface="ＭＳ Ｐゴシック" charset="0"/>
              <a:cs typeface="ＭＳ Ｐゴシック" charset="0"/>
            </a:endParaRPr>
          </a:p>
        </p:txBody>
      </p:sp>
      <p:pic>
        <p:nvPicPr>
          <p:cNvPr id="35021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1905000"/>
            <a:ext cx="36576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7" name="Rectangle 5"/>
          <p:cNvSpPr>
            <a:spLocks noChangeArrowheads="1"/>
          </p:cNvSpPr>
          <p:nvPr/>
        </p:nvSpPr>
        <p:spPr bwMode="auto">
          <a:xfrm>
            <a:off x="304800" y="2209800"/>
            <a:ext cx="45720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3200" b="1">
                <a:solidFill>
                  <a:srgbClr val="FFFFFF"/>
                </a:solidFill>
              </a:rPr>
              <a:t>In our personal devotional lives</a:t>
            </a:r>
          </a:p>
          <a:p>
            <a:pPr marL="342900" indent="-342900" eaLnBrk="1" hangingPunct="1">
              <a:spcBef>
                <a:spcPct val="20000"/>
              </a:spcBef>
              <a:buFontTx/>
              <a:buChar char="•"/>
            </a:pPr>
            <a:r>
              <a:rPr lang="en-US" sz="3200" b="1">
                <a:solidFill>
                  <a:srgbClr val="FFFFFF"/>
                </a:solidFill>
              </a:rPr>
              <a:t>In our families</a:t>
            </a:r>
          </a:p>
          <a:p>
            <a:pPr marL="342900" indent="-342900" eaLnBrk="1" hangingPunct="1">
              <a:spcBef>
                <a:spcPct val="20000"/>
              </a:spcBef>
              <a:buFontTx/>
              <a:buChar char="•"/>
            </a:pPr>
            <a:r>
              <a:rPr lang="en-US" sz="3200" b="1">
                <a:solidFill>
                  <a:srgbClr val="FFFFFF"/>
                </a:solidFill>
              </a:rPr>
              <a:t>In our work</a:t>
            </a:r>
          </a:p>
          <a:p>
            <a:pPr marL="342900" indent="-342900" eaLnBrk="1" hangingPunct="1">
              <a:spcBef>
                <a:spcPct val="20000"/>
              </a:spcBef>
              <a:buFontTx/>
              <a:buChar char="•"/>
            </a:pPr>
            <a:r>
              <a:rPr lang="en-US" sz="3200" b="1">
                <a:solidFill>
                  <a:srgbClr val="FFFFFF"/>
                </a:solidFill>
              </a:rPr>
              <a:t>In our Bible studies (including tonight)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Effect transition="in" filter="fade">
                                      <p:cBhvr>
                                        <p:cTn id="7" dur="800" decel="100000"/>
                                        <p:tgtEl>
                                          <p:spTgt spid="18437">
                                            <p:txEl>
                                              <p:pRg st="0" end="0"/>
                                            </p:txEl>
                                          </p:spTgt>
                                        </p:tgtEl>
                                      </p:cBhvr>
                                    </p:animEffect>
                                    <p:anim calcmode="lin" valueType="num">
                                      <p:cBhvr>
                                        <p:cTn id="8" dur="800" decel="100000" fill="hold"/>
                                        <p:tgtEl>
                                          <p:spTgt spid="1843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843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843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43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43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8437">
                                            <p:txEl>
                                              <p:pRg st="1" end="1"/>
                                            </p:txEl>
                                          </p:spTgt>
                                        </p:tgtEl>
                                        <p:attrNameLst>
                                          <p:attrName>style.visibility</p:attrName>
                                        </p:attrNameLst>
                                      </p:cBhvr>
                                      <p:to>
                                        <p:strVal val="visible"/>
                                      </p:to>
                                    </p:set>
                                    <p:animEffect transition="in" filter="fade">
                                      <p:cBhvr>
                                        <p:cTn id="17" dur="800" decel="100000"/>
                                        <p:tgtEl>
                                          <p:spTgt spid="18437">
                                            <p:txEl>
                                              <p:pRg st="1" end="1"/>
                                            </p:txEl>
                                          </p:spTgt>
                                        </p:tgtEl>
                                      </p:cBhvr>
                                    </p:animEffect>
                                    <p:anim calcmode="lin" valueType="num">
                                      <p:cBhvr>
                                        <p:cTn id="18" dur="800" decel="100000" fill="hold"/>
                                        <p:tgtEl>
                                          <p:spTgt spid="18437">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8437">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8437">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8437">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843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8437">
                                            <p:txEl>
                                              <p:pRg st="2" end="2"/>
                                            </p:txEl>
                                          </p:spTgt>
                                        </p:tgtEl>
                                        <p:attrNameLst>
                                          <p:attrName>style.visibility</p:attrName>
                                        </p:attrNameLst>
                                      </p:cBhvr>
                                      <p:to>
                                        <p:strVal val="visible"/>
                                      </p:to>
                                    </p:set>
                                    <p:animEffect transition="in" filter="fade">
                                      <p:cBhvr>
                                        <p:cTn id="27" dur="800" decel="100000"/>
                                        <p:tgtEl>
                                          <p:spTgt spid="18437">
                                            <p:txEl>
                                              <p:pRg st="2" end="2"/>
                                            </p:txEl>
                                          </p:spTgt>
                                        </p:tgtEl>
                                      </p:cBhvr>
                                    </p:animEffect>
                                    <p:anim calcmode="lin" valueType="num">
                                      <p:cBhvr>
                                        <p:cTn id="28" dur="800" decel="100000" fill="hold"/>
                                        <p:tgtEl>
                                          <p:spTgt spid="18437">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8437">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8437">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8437">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843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8437">
                                            <p:txEl>
                                              <p:pRg st="3" end="3"/>
                                            </p:txEl>
                                          </p:spTgt>
                                        </p:tgtEl>
                                        <p:attrNameLst>
                                          <p:attrName>style.visibility</p:attrName>
                                        </p:attrNameLst>
                                      </p:cBhvr>
                                      <p:to>
                                        <p:strVal val="visible"/>
                                      </p:to>
                                    </p:set>
                                    <p:animEffect transition="in" filter="fade">
                                      <p:cBhvr>
                                        <p:cTn id="37" dur="800" decel="100000"/>
                                        <p:tgtEl>
                                          <p:spTgt spid="18437">
                                            <p:txEl>
                                              <p:pRg st="3" end="3"/>
                                            </p:txEl>
                                          </p:spTgt>
                                        </p:tgtEl>
                                      </p:cBhvr>
                                    </p:animEffect>
                                    <p:anim calcmode="lin" valueType="num">
                                      <p:cBhvr>
                                        <p:cTn id="38" dur="800" decel="100000" fill="hold"/>
                                        <p:tgtEl>
                                          <p:spTgt spid="18437">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8437">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8437">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8437">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8437">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1992082096"/>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Holy Spirit PPT link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grpSp>
        <p:nvGrpSpPr>
          <p:cNvPr id="5" name="Group 4"/>
          <p:cNvGrpSpPr/>
          <p:nvPr/>
        </p:nvGrpSpPr>
        <p:grpSpPr>
          <a:xfrm>
            <a:off x="-19608" y="692696"/>
            <a:ext cx="9146817" cy="5530880"/>
            <a:chOff x="-19608" y="692696"/>
            <a:chExt cx="9146817" cy="5530880"/>
          </a:xfrm>
        </p:grpSpPr>
        <p:pic>
          <p:nvPicPr>
            <p:cNvPr id="6" name="Picture 5" descr="Screen Shot 2015-12-12 at 9.41.12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791" y="1197992"/>
              <a:ext cx="9144000" cy="5025584"/>
            </a:xfrm>
            <a:prstGeom prst="rect">
              <a:avLst/>
            </a:prstGeom>
          </p:spPr>
        </p:pic>
        <p:pic>
          <p:nvPicPr>
            <p:cNvPr id="7" name="Picture 6" descr="Screen Shot 2015-12-12 at 9.41.12 PM.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608" y="692696"/>
              <a:ext cx="9144000" cy="837953"/>
            </a:xfrm>
            <a:prstGeom prst="rect">
              <a:avLst/>
            </a:prstGeom>
          </p:spPr>
        </p:pic>
      </p:grpSp>
    </p:spTree>
    <p:extLst>
      <p:ext uri="{BB962C8B-B14F-4D97-AF65-F5344CB8AC3E}">
        <p14:creationId xmlns:p14="http://schemas.microsoft.com/office/powerpoint/2010/main" val="111316419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2555875" y="1341438"/>
            <a:ext cx="4824413" cy="1476375"/>
          </a:xfrm>
        </p:spPr>
        <p:txBody>
          <a:bodyPr/>
          <a:lstStyle/>
          <a:p>
            <a:pPr eaLnBrk="1" hangingPunct="1">
              <a:defRPr/>
            </a:pPr>
            <a:r>
              <a:rPr lang="en-US" sz="4800" b="1" i="1" dirty="0"/>
              <a:t>Gifts in Order of Importance</a:t>
            </a:r>
            <a:endParaRPr lang="en-US" sz="6600" b="1" i="1" dirty="0"/>
          </a:p>
        </p:txBody>
      </p:sp>
      <p:sp>
        <p:nvSpPr>
          <p:cNvPr id="81924" name="Rectangle 4"/>
          <p:cNvSpPr>
            <a:spLocks noChangeArrowheads="1"/>
          </p:cNvSpPr>
          <p:nvPr/>
        </p:nvSpPr>
        <p:spPr bwMode="auto">
          <a:xfrm>
            <a:off x="1822450" y="3087688"/>
            <a:ext cx="3541713" cy="3581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20000"/>
              </a:spcBef>
              <a:buFont typeface="Wingdings" charset="0"/>
              <a:buNone/>
              <a:defRPr/>
            </a:pPr>
            <a:r>
              <a:rPr lang="en-US" sz="3600" b="1" dirty="0">
                <a:solidFill>
                  <a:srgbClr val="000000"/>
                </a:solidFill>
              </a:rPr>
              <a:t>1 Cor. 12:8</a:t>
            </a:r>
          </a:p>
          <a:p>
            <a:pPr algn="ctr" eaLnBrk="1" hangingPunct="1">
              <a:spcBef>
                <a:spcPct val="20000"/>
              </a:spcBef>
              <a:buFont typeface="Wingdings" charset="0"/>
              <a:buNone/>
              <a:defRPr/>
            </a:pPr>
            <a:r>
              <a:rPr lang="en-US" sz="3600" b="1" dirty="0">
                <a:solidFill>
                  <a:srgbClr val="000000"/>
                </a:solidFill>
              </a:rPr>
              <a:t>Word of wisdom</a:t>
            </a:r>
            <a:endParaRPr lang="en-US" sz="3200" b="1" dirty="0">
              <a:solidFill>
                <a:srgbClr val="000000"/>
              </a:solidFill>
            </a:endParaRPr>
          </a:p>
          <a:p>
            <a:pPr algn="ctr" eaLnBrk="1" hangingPunct="1">
              <a:spcBef>
                <a:spcPct val="20000"/>
              </a:spcBef>
              <a:buFont typeface="Wingdings" charset="0"/>
              <a:buNone/>
              <a:defRPr/>
            </a:pPr>
            <a:endParaRPr lang="en-US" sz="1600" b="1" dirty="0">
              <a:solidFill>
                <a:srgbClr val="000000"/>
              </a:solidFill>
            </a:endParaRPr>
          </a:p>
          <a:p>
            <a:pPr algn="ctr" eaLnBrk="1" hangingPunct="1">
              <a:spcBef>
                <a:spcPct val="20000"/>
              </a:spcBef>
              <a:buFont typeface="Wingdings" charset="0"/>
              <a:buNone/>
              <a:defRPr/>
            </a:pPr>
            <a:r>
              <a:rPr lang="en-US" sz="3600" b="1" dirty="0">
                <a:solidFill>
                  <a:srgbClr val="000000"/>
                </a:solidFill>
              </a:rPr>
              <a:t>Word of knowledge</a:t>
            </a:r>
          </a:p>
        </p:txBody>
      </p:sp>
      <p:sp>
        <p:nvSpPr>
          <p:cNvPr id="81926" name="Rectangle 6"/>
          <p:cNvSpPr>
            <a:spLocks noChangeArrowheads="1"/>
          </p:cNvSpPr>
          <p:nvPr/>
        </p:nvSpPr>
        <p:spPr bwMode="auto">
          <a:xfrm>
            <a:off x="5029200" y="3276600"/>
            <a:ext cx="3541713" cy="2889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20000"/>
              </a:spcBef>
              <a:buFont typeface="Wingdings" charset="0"/>
              <a:buNone/>
              <a:defRPr/>
            </a:pPr>
            <a:r>
              <a:rPr lang="en-US" sz="3600" b="1" dirty="0">
                <a:solidFill>
                  <a:srgbClr val="000000"/>
                </a:solidFill>
              </a:rPr>
              <a:t>1 Cor. 12:28</a:t>
            </a:r>
          </a:p>
          <a:p>
            <a:pPr algn="ctr" eaLnBrk="1" hangingPunct="1">
              <a:spcBef>
                <a:spcPct val="20000"/>
              </a:spcBef>
              <a:buFont typeface="Wingdings" charset="0"/>
              <a:buNone/>
              <a:defRPr/>
            </a:pPr>
            <a:r>
              <a:rPr lang="en-US" sz="3600" b="1" dirty="0">
                <a:solidFill>
                  <a:srgbClr val="000000"/>
                </a:solidFill>
              </a:rPr>
              <a:t>Apostles</a:t>
            </a:r>
          </a:p>
          <a:p>
            <a:pPr algn="ctr" eaLnBrk="1" hangingPunct="1">
              <a:spcBef>
                <a:spcPct val="20000"/>
              </a:spcBef>
              <a:buFont typeface="Wingdings" charset="0"/>
              <a:buNone/>
              <a:defRPr/>
            </a:pPr>
            <a:endParaRPr lang="en-US" sz="3600" b="1" dirty="0">
              <a:solidFill>
                <a:srgbClr val="000000"/>
              </a:solidFill>
            </a:endParaRPr>
          </a:p>
          <a:p>
            <a:pPr algn="ctr" eaLnBrk="1" hangingPunct="1">
              <a:spcBef>
                <a:spcPct val="20000"/>
              </a:spcBef>
              <a:buFont typeface="Wingdings" charset="0"/>
              <a:buNone/>
              <a:defRPr/>
            </a:pPr>
            <a:r>
              <a:rPr lang="en-US" sz="3600" b="1" dirty="0">
                <a:solidFill>
                  <a:srgbClr val="000000"/>
                </a:solidFill>
              </a:rPr>
              <a:t>Prophets?</a:t>
            </a:r>
          </a:p>
          <a:p>
            <a:pPr algn="ctr" eaLnBrk="1" hangingPunct="1">
              <a:spcBef>
                <a:spcPct val="20000"/>
              </a:spcBef>
              <a:buFont typeface="Wingdings" charset="0"/>
              <a:buNone/>
              <a:defRPr/>
            </a:pPr>
            <a:endParaRPr lang="en-US" sz="3600" b="1" dirty="0">
              <a:solidFill>
                <a:srgbClr val="000000"/>
              </a:solidFill>
            </a:endParaRPr>
          </a:p>
        </p:txBody>
      </p:sp>
      <p:sp>
        <p:nvSpPr>
          <p:cNvPr id="302084" name="Text Box 7"/>
          <p:cNvSpPr txBox="1">
            <a:spLocks noChangeArrowheads="1"/>
          </p:cNvSpPr>
          <p:nvPr/>
        </p:nvSpPr>
        <p:spPr bwMode="auto">
          <a:xfrm>
            <a:off x="8543925" y="76200"/>
            <a:ext cx="527050" cy="8302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000000"/>
                </a:solidFill>
              </a:rPr>
              <a:t>21</a:t>
            </a:r>
          </a:p>
          <a:p>
            <a:r>
              <a:rPr lang="en-US" b="1">
                <a:solidFill>
                  <a:srgbClr val="000000"/>
                </a:solidFill>
              </a:rPr>
              <a:t>22</a:t>
            </a:r>
          </a:p>
        </p:txBody>
      </p:sp>
      <p:sp>
        <p:nvSpPr>
          <p:cNvPr id="81928" name="Line 8"/>
          <p:cNvSpPr>
            <a:spLocks noChangeShapeType="1"/>
          </p:cNvSpPr>
          <p:nvPr/>
        </p:nvSpPr>
        <p:spPr bwMode="auto">
          <a:xfrm>
            <a:off x="4724400" y="4303713"/>
            <a:ext cx="838200" cy="0"/>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81930" name="Line 10"/>
          <p:cNvSpPr>
            <a:spLocks noChangeShapeType="1"/>
          </p:cNvSpPr>
          <p:nvPr/>
        </p:nvSpPr>
        <p:spPr bwMode="auto">
          <a:xfrm>
            <a:off x="4741863" y="5589588"/>
            <a:ext cx="838200" cy="0"/>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2216491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checkerboard(across)">
                                      <p:cBhvr>
                                        <p:cTn id="7" dur="500"/>
                                        <p:tgtEl>
                                          <p:spTgt spid="819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28"/>
                                        </p:tgtEl>
                                        <p:attrNameLst>
                                          <p:attrName>style.visibility</p:attrName>
                                        </p:attrNameLst>
                                      </p:cBhvr>
                                      <p:to>
                                        <p:strVal val="visible"/>
                                      </p:to>
                                    </p:set>
                                    <p:animEffect transition="in" filter="wipe(left)">
                                      <p:cBhvr>
                                        <p:cTn id="12" dur="500"/>
                                        <p:tgtEl>
                                          <p:spTgt spid="819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30"/>
                                        </p:tgtEl>
                                        <p:attrNameLst>
                                          <p:attrName>style.visibility</p:attrName>
                                        </p:attrNameLst>
                                      </p:cBhvr>
                                      <p:to>
                                        <p:strVal val="visible"/>
                                      </p:to>
                                    </p:set>
                                    <p:animEffect transition="in" filter="wipe(left)">
                                      <p:cBhvr>
                                        <p:cTn id="17" dur="500"/>
                                        <p:tgtEl>
                                          <p:spTgt spid="81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P spid="81928" grpId="0" animBg="1"/>
      <p:bldP spid="819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grudem">
            <a:extLst>
              <a:ext uri="{FF2B5EF4-FFF2-40B4-BE49-F238E27FC236}">
                <a16:creationId xmlns:a16="http://schemas.microsoft.com/office/drawing/2014/main" id="{7D4F76CC-7F7A-244D-B1D5-5F59DA0E6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99145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9858" name="AutoShape 1032"/>
          <p:cNvSpPr>
            <a:spLocks noChangeArrowheads="1"/>
          </p:cNvSpPr>
          <p:nvPr/>
        </p:nvSpPr>
        <p:spPr bwMode="auto">
          <a:xfrm rot="10800000">
            <a:off x="-304800" y="1600200"/>
            <a:ext cx="4800600" cy="2819400"/>
          </a:xfrm>
          <a:prstGeom prst="wedgeEllipseCallout">
            <a:avLst>
              <a:gd name="adj1" fmla="val -69644"/>
              <a:gd name="adj2" fmla="val 7880"/>
            </a:avLst>
          </a:prstGeom>
          <a:solidFill>
            <a:schemeClr val="accent2"/>
          </a:solidFill>
          <a:ln w="9525">
            <a:solidFill>
              <a:schemeClr val="tx1"/>
            </a:solidFill>
            <a:miter lim="800000"/>
            <a:headEnd/>
            <a:tailEnd/>
          </a:ln>
        </p:spPr>
        <p:txBody>
          <a:bodyPr rot="10800000" wrap="none" anchor="ctr"/>
          <a:lstStyle/>
          <a:p>
            <a:pPr algn="ctr"/>
            <a:endParaRPr lang="en-US"/>
          </a:p>
        </p:txBody>
      </p:sp>
      <p:sp>
        <p:nvSpPr>
          <p:cNvPr id="56322" name="Rectangle 1026"/>
          <p:cNvSpPr>
            <a:spLocks noGrp="1" noChangeArrowheads="1"/>
          </p:cNvSpPr>
          <p:nvPr>
            <p:ph type="ctrTitle"/>
          </p:nvPr>
        </p:nvSpPr>
        <p:spPr>
          <a:xfrm>
            <a:off x="685800" y="152400"/>
            <a:ext cx="7772400" cy="1143000"/>
          </a:xfrm>
          <a:effectLst>
            <a:outerShdw blurRad="63500" dist="35921" dir="2700000" algn="ctr" rotWithShape="0">
              <a:srgbClr val="000000">
                <a:alpha val="74998"/>
              </a:srgbClr>
            </a:outerShdw>
          </a:effectLst>
        </p:spPr>
        <p:txBody>
          <a:bodyPr/>
          <a:lstStyle/>
          <a:p>
            <a:pPr>
              <a:defRPr/>
            </a:pPr>
            <a:r>
              <a:rPr lang="en-US" dirty="0">
                <a:solidFill>
                  <a:schemeClr val="bg1"/>
                </a:solidFill>
                <a:latin typeface="Arial" charset="0"/>
                <a:ea typeface="ＭＳ Ｐゴシック" charset="0"/>
                <a:cs typeface="ＭＳ Ｐゴシック" charset="0"/>
              </a:rPr>
              <a:t>Wayne Grudem</a:t>
            </a:r>
            <a:r>
              <a:rPr lang="uk-UA" altLang="ja-JP" dirty="0">
                <a:solidFill>
                  <a:schemeClr val="bg1"/>
                </a:solidFill>
                <a:latin typeface="Arial" charset="0"/>
                <a:ea typeface="ＭＳ Ｐゴシック" charset="0"/>
                <a:cs typeface="ＭＳ Ｐゴシック" charset="0"/>
              </a:rPr>
              <a:t>'</a:t>
            </a:r>
            <a:r>
              <a:rPr lang="en-US" dirty="0">
                <a:solidFill>
                  <a:schemeClr val="bg1"/>
                </a:solidFill>
                <a:latin typeface="Arial" charset="0"/>
                <a:ea typeface="ＭＳ Ｐゴシック" charset="0"/>
                <a:cs typeface="ＭＳ Ｐゴシック" charset="0"/>
              </a:rPr>
              <a:t>s </a:t>
            </a:r>
            <a:br>
              <a:rPr lang="en-US" dirty="0">
                <a:solidFill>
                  <a:schemeClr val="bg1"/>
                </a:solidFill>
                <a:latin typeface="Arial" charset="0"/>
                <a:ea typeface="ＭＳ Ｐゴシック" charset="0"/>
                <a:cs typeface="ＭＳ Ｐゴシック" charset="0"/>
              </a:rPr>
            </a:br>
            <a:r>
              <a:rPr lang="en-US" dirty="0">
                <a:solidFill>
                  <a:schemeClr val="bg1"/>
                </a:solidFill>
                <a:latin typeface="Arial" charset="0"/>
                <a:ea typeface="ＭＳ Ｐゴシック" charset="0"/>
                <a:cs typeface="ＭＳ Ｐゴシック" charset="0"/>
              </a:rPr>
              <a:t>Definition of Prophecy</a:t>
            </a:r>
          </a:p>
        </p:txBody>
      </p:sp>
      <p:sp>
        <p:nvSpPr>
          <p:cNvPr id="249860" name="Rectangle 1028"/>
          <p:cNvSpPr>
            <a:spLocks noChangeArrowheads="1"/>
          </p:cNvSpPr>
          <p:nvPr/>
        </p:nvSpPr>
        <p:spPr bwMode="auto">
          <a:xfrm>
            <a:off x="1524000" y="5105400"/>
            <a:ext cx="64008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spcBef>
                <a:spcPct val="20000"/>
              </a:spcBef>
            </a:pPr>
            <a:endParaRPr lang="en-US" sz="3200"/>
          </a:p>
        </p:txBody>
      </p:sp>
      <p:sp>
        <p:nvSpPr>
          <p:cNvPr id="56325" name="Text Box 1029"/>
          <p:cNvSpPr txBox="1">
            <a:spLocks noChangeArrowheads="1"/>
          </p:cNvSpPr>
          <p:nvPr/>
        </p:nvSpPr>
        <p:spPr bwMode="auto">
          <a:xfrm>
            <a:off x="169168" y="1916832"/>
            <a:ext cx="4114800" cy="2062163"/>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defRPr/>
            </a:pPr>
            <a:r>
              <a:rPr lang="ru-RU" altLang="ja-JP" sz="3200" b="1" dirty="0">
                <a:solidFill>
                  <a:schemeClr val="bg1"/>
                </a:solidFill>
              </a:rPr>
              <a:t>"</a:t>
            </a:r>
            <a:r>
              <a:rPr lang="en-US" sz="3200" b="1" dirty="0">
                <a:solidFill>
                  <a:schemeClr val="bg1"/>
                </a:solidFill>
              </a:rPr>
              <a:t>telling something that God has spontaneously brought to mind</a:t>
            </a:r>
            <a:r>
              <a:rPr lang="ru-RU" altLang="ja-JP" sz="3200" b="1" dirty="0">
                <a:solidFill>
                  <a:schemeClr val="bg1"/>
                </a:solidFill>
              </a:rPr>
              <a:t>"</a:t>
            </a:r>
            <a:endParaRPr lang="en-US" sz="3200" b="1" dirty="0">
              <a:solidFill>
                <a:schemeClr val="bg1"/>
              </a:solidFill>
            </a:endParaRPr>
          </a:p>
        </p:txBody>
      </p:sp>
      <p:sp>
        <p:nvSpPr>
          <p:cNvPr id="56326" name="Text Box 1030"/>
          <p:cNvSpPr txBox="1">
            <a:spLocks noChangeArrowheads="1"/>
          </p:cNvSpPr>
          <p:nvPr/>
        </p:nvSpPr>
        <p:spPr bwMode="auto">
          <a:xfrm>
            <a:off x="990600" y="5835650"/>
            <a:ext cx="7543800" cy="94615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defRPr/>
            </a:pPr>
            <a:r>
              <a:rPr lang="ru-RU" altLang="ja-JP" sz="2800" dirty="0">
                <a:solidFill>
                  <a:schemeClr val="bg1"/>
                </a:solidFill>
              </a:rPr>
              <a:t>"</a:t>
            </a:r>
            <a:r>
              <a:rPr lang="en-US" sz="2800" dirty="0">
                <a:solidFill>
                  <a:schemeClr val="bg1"/>
                </a:solidFill>
              </a:rPr>
              <a:t>Why Christians Can Still Prophesy</a:t>
            </a:r>
            <a:r>
              <a:rPr lang="ru-RU" altLang="ja-JP" sz="2800" dirty="0">
                <a:solidFill>
                  <a:schemeClr val="bg1"/>
                </a:solidFill>
              </a:rPr>
              <a:t>"</a:t>
            </a:r>
            <a:r>
              <a:rPr lang="en-US" sz="2800" dirty="0">
                <a:solidFill>
                  <a:schemeClr val="bg1"/>
                </a:solidFill>
              </a:rPr>
              <a:t> </a:t>
            </a:r>
            <a:r>
              <a:rPr lang="en-US" sz="2800" i="1" dirty="0">
                <a:solidFill>
                  <a:schemeClr val="bg1"/>
                </a:solidFill>
              </a:rPr>
              <a:t>Christianity Today</a:t>
            </a:r>
            <a:r>
              <a:rPr lang="en-US" sz="2800" dirty="0">
                <a:solidFill>
                  <a:schemeClr val="bg1"/>
                </a:solidFill>
              </a:rPr>
              <a:t> (16 Sept 1988), 29</a:t>
            </a:r>
          </a:p>
        </p:txBody>
      </p:sp>
      <p:sp>
        <p:nvSpPr>
          <p:cNvPr id="8" name="Text Box 230"/>
          <p:cNvSpPr txBox="1">
            <a:spLocks noChangeArrowheads="1"/>
          </p:cNvSpPr>
          <p:nvPr/>
        </p:nvSpPr>
        <p:spPr bwMode="auto">
          <a:xfrm>
            <a:off x="8172450" y="76200"/>
            <a:ext cx="895350" cy="461963"/>
          </a:xfrm>
          <a:prstGeom prst="rect">
            <a:avLst/>
          </a:prstGeom>
          <a:solidFill>
            <a:schemeClr val="tx1"/>
          </a:solid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dirty="0">
                <a:solidFill>
                  <a:srgbClr val="FFFFFF"/>
                </a:solidFill>
                <a:effectLst>
                  <a:outerShdw blurRad="38100" dist="38100" dir="2700000" algn="tl">
                    <a:srgbClr val="000000"/>
                  </a:outerShdw>
                </a:effectLst>
                <a:cs typeface="Arial" charset="0"/>
              </a:rPr>
              <a:t>124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33"/>
            </a:gs>
            <a:gs pos="100000">
              <a:srgbClr val="764747"/>
            </a:gs>
          </a:gsLst>
          <a:lin ang="0" scaled="1"/>
        </a:gradFill>
        <a:effectLst/>
      </p:bgPr>
    </p:bg>
    <p:spTree>
      <p:nvGrpSpPr>
        <p:cNvPr id="1" name=""/>
        <p:cNvGrpSpPr/>
        <p:nvPr/>
      </p:nvGrpSpPr>
      <p:grpSpPr>
        <a:xfrm>
          <a:off x="0" y="0"/>
          <a:ext cx="0" cy="0"/>
          <a:chOff x="0" y="0"/>
          <a:chExt cx="0" cy="0"/>
        </a:xfrm>
      </p:grpSpPr>
      <p:pic>
        <p:nvPicPr>
          <p:cNvPr id="250882" name="Picture 2" descr="prayer7"/>
          <p:cNvPicPr>
            <a:picLocks noChangeAspect="1" noChangeArrowheads="1"/>
          </p:cNvPicPr>
          <p:nvPr/>
        </p:nvPicPr>
        <p:blipFill>
          <a:blip r:embed="rId3">
            <a:lum bright="-32000"/>
            <a:extLst>
              <a:ext uri="{28A0092B-C50C-407E-A947-70E740481C1C}">
                <a14:useLocalDpi xmlns:a14="http://schemas.microsoft.com/office/drawing/2010/main"/>
              </a:ext>
            </a:extLst>
          </a:blip>
          <a:srcRect/>
          <a:stretch>
            <a:fillRect/>
          </a:stretch>
        </p:blipFill>
        <p:spPr bwMode="auto">
          <a:xfrm>
            <a:off x="4035425" y="0"/>
            <a:ext cx="51085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7573" name="Rectangle 5"/>
          <p:cNvSpPr>
            <a:spLocks noGrp="1" noChangeArrowheads="1"/>
          </p:cNvSpPr>
          <p:nvPr>
            <p:ph type="ctrTitle"/>
          </p:nvPr>
        </p:nvSpPr>
        <p:spPr>
          <a:xfrm>
            <a:off x="838200" y="304800"/>
            <a:ext cx="7772400" cy="685800"/>
          </a:xfrm>
          <a:effectLst>
            <a:outerShdw blurRad="63500" dist="35921" dir="2700000" algn="ctr" rotWithShape="0">
              <a:schemeClr val="tx1">
                <a:alpha val="74998"/>
              </a:schemeClr>
            </a:outerShdw>
          </a:effectLst>
        </p:spPr>
        <p:txBody>
          <a:bodyPr/>
          <a:lstStyle/>
          <a:p>
            <a:pPr eaLnBrk="1" hangingPunct="1">
              <a:defRPr/>
            </a:pPr>
            <a:r>
              <a:rPr lang="en-US" b="1">
                <a:solidFill>
                  <a:schemeClr val="bg1"/>
                </a:solidFill>
                <a:latin typeface="Arial" charset="0"/>
                <a:cs typeface="Arial" charset="0"/>
              </a:rPr>
              <a:t>New Testament Gift Lists</a:t>
            </a:r>
            <a:endParaRPr lang="en-US">
              <a:latin typeface="Arial" charset="0"/>
              <a:cs typeface="Arial" charset="0"/>
            </a:endParaRPr>
          </a:p>
        </p:txBody>
      </p:sp>
      <p:graphicFrame>
        <p:nvGraphicFramePr>
          <p:cNvPr id="237805" name="Group 237"/>
          <p:cNvGraphicFramePr>
            <a:graphicFrameLocks noGrp="1"/>
          </p:cNvGraphicFramePr>
          <p:nvPr/>
        </p:nvGraphicFramePr>
        <p:xfrm>
          <a:off x="914400" y="1182688"/>
          <a:ext cx="8305800" cy="5211814"/>
        </p:xfrm>
        <a:graphic>
          <a:graphicData uri="http://schemas.openxmlformats.org/drawingml/2006/table">
            <a:tbl>
              <a:tblPr/>
              <a:tblGrid>
                <a:gridCol w="1566863">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468437">
                  <a:extLst>
                    <a:ext uri="{9D8B030D-6E8A-4147-A177-3AD203B41FA5}">
                      <a16:colId xmlns:a16="http://schemas.microsoft.com/office/drawing/2014/main" val="20002"/>
                    </a:ext>
                  </a:extLst>
                </a:gridCol>
                <a:gridCol w="1331913">
                  <a:extLst>
                    <a:ext uri="{9D8B030D-6E8A-4147-A177-3AD203B41FA5}">
                      <a16:colId xmlns:a16="http://schemas.microsoft.com/office/drawing/2014/main" val="20003"/>
                    </a:ext>
                  </a:extLst>
                </a:gridCol>
                <a:gridCol w="1296987">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808080"/>
                            </a:outerShdw>
                          </a:effectLst>
                          <a:latin typeface="Arial" charset="0"/>
                          <a:ea typeface="ＭＳ Ｐゴシック" charset="0"/>
                          <a:cs typeface="Arial" charset="0"/>
                        </a:rPr>
                        <a:t>Gifts (All)</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808080"/>
                            </a:outerShdw>
                          </a:effectLst>
                          <a:latin typeface="Arial" charset="0"/>
                          <a:ea typeface="ＭＳ Ｐゴシック" charset="0"/>
                          <a:cs typeface="Arial" charset="0"/>
                        </a:rPr>
                        <a:t>Rom 12:6-8</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808080"/>
                            </a:outerShdw>
                          </a:effectLst>
                          <a:latin typeface="Arial" charset="0"/>
                          <a:ea typeface="ＭＳ Ｐゴシック" charset="0"/>
                          <a:cs typeface="Arial" charset="0"/>
                        </a:rPr>
                        <a:t>Eph 4:11</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808080"/>
                            </a:outerShdw>
                          </a:effectLst>
                          <a:latin typeface="Arial" charset="0"/>
                          <a:ea typeface="ＭＳ Ｐゴシック" charset="0"/>
                          <a:cs typeface="Arial" charset="0"/>
                        </a:rPr>
                        <a:t>1 Cor 12:28</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808080"/>
                            </a:outerShdw>
                          </a:effectLst>
                          <a:latin typeface="Arial" charset="0"/>
                          <a:ea typeface="ＭＳ Ｐゴシック" charset="0"/>
                          <a:cs typeface="Arial" charset="0"/>
                        </a:rPr>
                        <a:t>1 Cor 12:29-30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808080"/>
                            </a:outerShdw>
                          </a:effectLst>
                          <a:latin typeface="Arial" charset="0"/>
                          <a:ea typeface="ＭＳ Ｐゴシック" charset="0"/>
                          <a:cs typeface="Arial" charset="0"/>
                        </a:rPr>
                        <a:t>1 Cor 12:8-10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Teaching</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Teaching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Teaching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Teaching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Evangelism</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Evangelists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Pastor-Teacher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Pastor-Teachers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Exhortation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Exhortation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Administration</a:t>
                      </a:r>
                      <a:endParaRPr kumimoji="0" lang="en-US" sz="14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Administration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Faith</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Faith</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Giving</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Giving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Service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Service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Helping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Showing Mercy</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Mercy</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Apostleship</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Apostles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Apostles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Apostles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Wisdom</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Wisdom</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Knowledge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Knowledge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Prophecy</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Prophecy</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Prophets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Prophecy</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Prophecy</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Prophecy</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Discerning Spirits</a:t>
                      </a:r>
                      <a:endParaRPr kumimoji="0" lang="en-US" sz="14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Discerning Spirits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Tongues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Tongues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Tongues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Tongues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Interpretation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Interpretation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Interpretation</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Miracles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Miracles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Miracles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Miracles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Healings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Healings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Healings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Healings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grpSp>
        <p:nvGrpSpPr>
          <p:cNvPr id="2" name="Group 224"/>
          <p:cNvGrpSpPr>
            <a:grpSpLocks/>
          </p:cNvGrpSpPr>
          <p:nvPr/>
        </p:nvGrpSpPr>
        <p:grpSpPr bwMode="auto">
          <a:xfrm>
            <a:off x="320675" y="1506538"/>
            <a:ext cx="517525" cy="1022350"/>
            <a:chOff x="346" y="901"/>
            <a:chExt cx="326" cy="644"/>
          </a:xfrm>
        </p:grpSpPr>
        <p:sp>
          <p:nvSpPr>
            <p:cNvPr id="237784" name="Text Box 216"/>
            <p:cNvSpPr txBox="1">
              <a:spLocks noChangeArrowheads="1"/>
            </p:cNvSpPr>
            <p:nvPr/>
          </p:nvSpPr>
          <p:spPr bwMode="auto">
            <a:xfrm rot="16200000">
              <a:off x="168" y="1079"/>
              <a:ext cx="644" cy="288"/>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200" b="1">
                  <a:solidFill>
                    <a:srgbClr val="FFFFFF"/>
                  </a:solidFill>
                  <a:effectLst>
                    <a:outerShdw blurRad="38100" dist="38100" dir="2700000" algn="tl">
                      <a:srgbClr val="000000"/>
                    </a:outerShdw>
                  </a:effectLst>
                  <a:cs typeface="Arial" charset="0"/>
                </a:rPr>
                <a:t>Speaking</a:t>
              </a:r>
              <a:br>
                <a:rPr lang="en-US" sz="1200" b="1">
                  <a:solidFill>
                    <a:srgbClr val="FFFFFF"/>
                  </a:solidFill>
                  <a:effectLst>
                    <a:outerShdw blurRad="38100" dist="38100" dir="2700000" algn="tl">
                      <a:srgbClr val="000000"/>
                    </a:outerShdw>
                  </a:effectLst>
                  <a:cs typeface="Arial" charset="0"/>
                </a:rPr>
              </a:br>
              <a:r>
                <a:rPr lang="en-US" sz="1200" b="1">
                  <a:solidFill>
                    <a:srgbClr val="FFFFFF"/>
                  </a:solidFill>
                  <a:effectLst>
                    <a:outerShdw blurRad="38100" dist="38100" dir="2700000" algn="tl">
                      <a:srgbClr val="000000"/>
                    </a:outerShdw>
                  </a:effectLst>
                  <a:cs typeface="Arial" charset="0"/>
                </a:rPr>
                <a:t>1 Pet. 4:11a</a:t>
              </a:r>
            </a:p>
          </p:txBody>
        </p:sp>
        <p:sp>
          <p:nvSpPr>
            <p:cNvPr id="237788" name="AutoShape 220"/>
            <p:cNvSpPr>
              <a:spLocks/>
            </p:cNvSpPr>
            <p:nvPr/>
          </p:nvSpPr>
          <p:spPr bwMode="auto">
            <a:xfrm>
              <a:off x="624" y="912"/>
              <a:ext cx="48" cy="624"/>
            </a:xfrm>
            <a:prstGeom prst="leftBrace">
              <a:avLst>
                <a:gd name="adj1" fmla="val 108333"/>
                <a:gd name="adj2" fmla="val 50000"/>
              </a:avLst>
            </a:prstGeom>
            <a:noFill/>
            <a:ln w="38100">
              <a:solidFill>
                <a:schemeClr val="bg1"/>
              </a:solidFill>
              <a:round/>
              <a:headEnd/>
              <a:tailEnd/>
            </a:ln>
            <a:effectLst>
              <a:outerShdw blurRad="63500" dist="35921"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Sand" pitchFamily="-128" charset="0"/>
                <a:ea typeface="Arial" charset="0"/>
                <a:cs typeface="Arial" charset="0"/>
              </a:endParaRPr>
            </a:p>
          </p:txBody>
        </p:sp>
      </p:grpSp>
      <p:grpSp>
        <p:nvGrpSpPr>
          <p:cNvPr id="3" name="Group 225"/>
          <p:cNvGrpSpPr>
            <a:grpSpLocks/>
          </p:cNvGrpSpPr>
          <p:nvPr/>
        </p:nvGrpSpPr>
        <p:grpSpPr bwMode="auto">
          <a:xfrm>
            <a:off x="339725" y="2590800"/>
            <a:ext cx="498475" cy="1219200"/>
            <a:chOff x="358" y="1632"/>
            <a:chExt cx="314" cy="768"/>
          </a:xfrm>
        </p:grpSpPr>
        <p:sp>
          <p:nvSpPr>
            <p:cNvPr id="237786" name="Text Box 218"/>
            <p:cNvSpPr txBox="1">
              <a:spLocks noChangeArrowheads="1"/>
            </p:cNvSpPr>
            <p:nvPr/>
          </p:nvSpPr>
          <p:spPr bwMode="auto">
            <a:xfrm rot="16200000">
              <a:off x="177" y="1821"/>
              <a:ext cx="650" cy="288"/>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200" b="1">
                  <a:solidFill>
                    <a:srgbClr val="FFFFFF"/>
                  </a:solidFill>
                  <a:effectLst>
                    <a:outerShdw blurRad="38100" dist="38100" dir="2700000" algn="tl">
                      <a:srgbClr val="000000"/>
                    </a:outerShdw>
                  </a:effectLst>
                  <a:cs typeface="Arial" charset="0"/>
                </a:rPr>
                <a:t>Serving</a:t>
              </a:r>
              <a:br>
                <a:rPr lang="en-US" sz="1200" b="1">
                  <a:solidFill>
                    <a:srgbClr val="FFFFFF"/>
                  </a:solidFill>
                  <a:effectLst>
                    <a:outerShdw blurRad="38100" dist="38100" dir="2700000" algn="tl">
                      <a:srgbClr val="000000"/>
                    </a:outerShdw>
                  </a:effectLst>
                  <a:cs typeface="Arial" charset="0"/>
                </a:rPr>
              </a:br>
              <a:r>
                <a:rPr lang="en-US" sz="1200" b="1">
                  <a:solidFill>
                    <a:srgbClr val="FFFFFF"/>
                  </a:solidFill>
                  <a:effectLst>
                    <a:outerShdw blurRad="38100" dist="38100" dir="2700000" algn="tl">
                      <a:srgbClr val="000000"/>
                    </a:outerShdw>
                  </a:effectLst>
                  <a:cs typeface="Arial" charset="0"/>
                </a:rPr>
                <a:t>1 Pet. 4:11b</a:t>
              </a:r>
            </a:p>
          </p:txBody>
        </p:sp>
        <p:sp>
          <p:nvSpPr>
            <p:cNvPr id="237789" name="AutoShape 221"/>
            <p:cNvSpPr>
              <a:spLocks/>
            </p:cNvSpPr>
            <p:nvPr/>
          </p:nvSpPr>
          <p:spPr bwMode="auto">
            <a:xfrm>
              <a:off x="624" y="1632"/>
              <a:ext cx="48" cy="768"/>
            </a:xfrm>
            <a:prstGeom prst="leftBrace">
              <a:avLst>
                <a:gd name="adj1" fmla="val 133333"/>
                <a:gd name="adj2" fmla="val 50000"/>
              </a:avLst>
            </a:prstGeom>
            <a:noFill/>
            <a:ln w="38100">
              <a:solidFill>
                <a:schemeClr val="bg1"/>
              </a:solidFill>
              <a:round/>
              <a:headEnd/>
              <a:tailEnd/>
            </a:ln>
            <a:effectLst>
              <a:outerShdw blurRad="63500" dist="35921"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Sand" pitchFamily="-128" charset="0"/>
                <a:ea typeface="Arial" charset="0"/>
                <a:cs typeface="Arial" charset="0"/>
              </a:endParaRPr>
            </a:p>
          </p:txBody>
        </p:sp>
      </p:grpSp>
      <p:grpSp>
        <p:nvGrpSpPr>
          <p:cNvPr id="4" name="Group 227"/>
          <p:cNvGrpSpPr>
            <a:grpSpLocks/>
          </p:cNvGrpSpPr>
          <p:nvPr/>
        </p:nvGrpSpPr>
        <p:grpSpPr bwMode="auto">
          <a:xfrm>
            <a:off x="339725" y="5334000"/>
            <a:ext cx="498475" cy="990600"/>
            <a:chOff x="358" y="3360"/>
            <a:chExt cx="314" cy="624"/>
          </a:xfrm>
        </p:grpSpPr>
        <p:sp>
          <p:nvSpPr>
            <p:cNvPr id="237787" name="Text Box 219"/>
            <p:cNvSpPr txBox="1">
              <a:spLocks noChangeArrowheads="1"/>
            </p:cNvSpPr>
            <p:nvPr/>
          </p:nvSpPr>
          <p:spPr bwMode="auto">
            <a:xfrm rot="16200000">
              <a:off x="257" y="3505"/>
              <a:ext cx="489" cy="288"/>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200" b="1">
                  <a:solidFill>
                    <a:srgbClr val="FFFFFF"/>
                  </a:solidFill>
                  <a:effectLst>
                    <a:outerShdw blurRad="38100" dist="38100" dir="2700000" algn="tl">
                      <a:srgbClr val="000000"/>
                    </a:outerShdw>
                  </a:effectLst>
                  <a:cs typeface="Arial" charset="0"/>
                </a:rPr>
                <a:t>Sign</a:t>
              </a:r>
              <a:br>
                <a:rPr lang="en-US" sz="1200" b="1">
                  <a:solidFill>
                    <a:srgbClr val="FFFFFF"/>
                  </a:solidFill>
                  <a:effectLst>
                    <a:outerShdw blurRad="38100" dist="38100" dir="2700000" algn="tl">
                      <a:srgbClr val="000000"/>
                    </a:outerShdw>
                  </a:effectLst>
                  <a:cs typeface="Arial" charset="0"/>
                </a:rPr>
              </a:br>
              <a:r>
                <a:rPr lang="en-US" sz="1200" b="1">
                  <a:solidFill>
                    <a:srgbClr val="FFFFFF"/>
                  </a:solidFill>
                  <a:effectLst>
                    <a:outerShdw blurRad="38100" dist="38100" dir="2700000" algn="tl">
                      <a:srgbClr val="000000"/>
                    </a:outerShdw>
                  </a:effectLst>
                  <a:cs typeface="Arial" charset="0"/>
                </a:rPr>
                <a:t>Heb. 2:4</a:t>
              </a:r>
            </a:p>
          </p:txBody>
        </p:sp>
        <p:sp>
          <p:nvSpPr>
            <p:cNvPr id="237790" name="AutoShape 222"/>
            <p:cNvSpPr>
              <a:spLocks/>
            </p:cNvSpPr>
            <p:nvPr/>
          </p:nvSpPr>
          <p:spPr bwMode="auto">
            <a:xfrm>
              <a:off x="624" y="3360"/>
              <a:ext cx="48" cy="624"/>
            </a:xfrm>
            <a:prstGeom prst="leftBrace">
              <a:avLst>
                <a:gd name="adj1" fmla="val 108333"/>
                <a:gd name="adj2" fmla="val 50000"/>
              </a:avLst>
            </a:prstGeom>
            <a:noFill/>
            <a:ln w="38100">
              <a:solidFill>
                <a:schemeClr val="bg1"/>
              </a:solidFill>
              <a:round/>
              <a:headEnd/>
              <a:tailEnd/>
            </a:ln>
            <a:effectLst>
              <a:outerShdw blurRad="63500" dist="35921"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Sand" pitchFamily="-128" charset="0"/>
                <a:ea typeface="Arial" charset="0"/>
                <a:cs typeface="Arial" charset="0"/>
              </a:endParaRPr>
            </a:p>
          </p:txBody>
        </p:sp>
      </p:grpSp>
      <p:grpSp>
        <p:nvGrpSpPr>
          <p:cNvPr id="5" name="Group 226"/>
          <p:cNvGrpSpPr>
            <a:grpSpLocks/>
          </p:cNvGrpSpPr>
          <p:nvPr/>
        </p:nvGrpSpPr>
        <p:grpSpPr bwMode="auto">
          <a:xfrm>
            <a:off x="339725" y="3962400"/>
            <a:ext cx="498475" cy="1219200"/>
            <a:chOff x="358" y="2496"/>
            <a:chExt cx="314" cy="768"/>
          </a:xfrm>
        </p:grpSpPr>
        <p:sp>
          <p:nvSpPr>
            <p:cNvPr id="237785" name="Text Box 217"/>
            <p:cNvSpPr txBox="1">
              <a:spLocks noChangeArrowheads="1"/>
            </p:cNvSpPr>
            <p:nvPr/>
          </p:nvSpPr>
          <p:spPr bwMode="auto">
            <a:xfrm rot="16200000">
              <a:off x="150" y="2725"/>
              <a:ext cx="719" cy="288"/>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200" b="1">
                  <a:solidFill>
                    <a:srgbClr val="FFFFFF"/>
                  </a:solidFill>
                  <a:effectLst>
                    <a:outerShdw blurRad="38100" dist="38100" dir="2700000" algn="tl">
                      <a:srgbClr val="000000"/>
                    </a:outerShdw>
                  </a:effectLst>
                  <a:cs typeface="Arial" charset="0"/>
                </a:rPr>
                <a:t>Foundational</a:t>
              </a:r>
              <a:br>
                <a:rPr lang="en-US" sz="1200" b="1">
                  <a:solidFill>
                    <a:srgbClr val="FFFFFF"/>
                  </a:solidFill>
                  <a:effectLst>
                    <a:outerShdw blurRad="38100" dist="38100" dir="2700000" algn="tl">
                      <a:srgbClr val="000000"/>
                    </a:outerShdw>
                  </a:effectLst>
                  <a:cs typeface="Arial" charset="0"/>
                </a:rPr>
              </a:br>
              <a:r>
                <a:rPr lang="en-US" sz="1200" b="1">
                  <a:solidFill>
                    <a:srgbClr val="FFFFFF"/>
                  </a:solidFill>
                  <a:effectLst>
                    <a:outerShdw blurRad="38100" dist="38100" dir="2700000" algn="tl">
                      <a:srgbClr val="000000"/>
                    </a:outerShdw>
                  </a:effectLst>
                  <a:cs typeface="Arial" charset="0"/>
                </a:rPr>
                <a:t>Eph. 2:20</a:t>
              </a:r>
            </a:p>
          </p:txBody>
        </p:sp>
        <p:sp>
          <p:nvSpPr>
            <p:cNvPr id="237791" name="AutoShape 223"/>
            <p:cNvSpPr>
              <a:spLocks/>
            </p:cNvSpPr>
            <p:nvPr/>
          </p:nvSpPr>
          <p:spPr bwMode="auto">
            <a:xfrm>
              <a:off x="624" y="2496"/>
              <a:ext cx="48" cy="768"/>
            </a:xfrm>
            <a:prstGeom prst="leftBrace">
              <a:avLst>
                <a:gd name="adj1" fmla="val 133333"/>
                <a:gd name="adj2" fmla="val 50000"/>
              </a:avLst>
            </a:prstGeom>
            <a:noFill/>
            <a:ln w="38100">
              <a:solidFill>
                <a:schemeClr val="bg1"/>
              </a:solidFill>
              <a:round/>
              <a:headEnd/>
              <a:tailEnd/>
            </a:ln>
            <a:effectLst>
              <a:outerShdw blurRad="63500" dist="35921"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Sand" pitchFamily="-128" charset="0"/>
                <a:ea typeface="Arial" charset="0"/>
                <a:cs typeface="Arial" charset="0"/>
              </a:endParaRPr>
            </a:p>
          </p:txBody>
        </p:sp>
      </p:grpSp>
      <p:sp>
        <p:nvSpPr>
          <p:cNvPr id="237796" name="WordArt 228"/>
          <p:cNvSpPr>
            <a:spLocks noChangeArrowheads="1" noChangeShapeType="1" noTextEdit="1"/>
          </p:cNvSpPr>
          <p:nvPr/>
        </p:nvSpPr>
        <p:spPr bwMode="auto">
          <a:xfrm rot="-5400000">
            <a:off x="-920750" y="2241550"/>
            <a:ext cx="2209800" cy="3175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effectLst>
                  <a:outerShdw blurRad="63500" dist="35921" dir="2700000" algn="ctr" rotWithShape="0">
                    <a:srgbClr val="000000"/>
                  </a:outerShdw>
                </a:effectLst>
                <a:latin typeface="Arial Black"/>
                <a:ea typeface="Arial Black"/>
                <a:cs typeface="Arial Black"/>
              </a:rPr>
              <a:t>Permanent</a:t>
            </a:r>
          </a:p>
        </p:txBody>
      </p:sp>
      <p:sp>
        <p:nvSpPr>
          <p:cNvPr id="237797" name="WordArt 229"/>
          <p:cNvSpPr>
            <a:spLocks noChangeArrowheads="1" noChangeShapeType="1" noTextEdit="1"/>
          </p:cNvSpPr>
          <p:nvPr/>
        </p:nvSpPr>
        <p:spPr bwMode="auto">
          <a:xfrm rot="-5400000">
            <a:off x="-990600" y="4876800"/>
            <a:ext cx="23622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effectLst>
                  <a:outerShdw blurRad="63500" dist="35921" dir="2700000" algn="ctr" rotWithShape="0">
                    <a:srgbClr val="000000"/>
                  </a:outerShdw>
                </a:effectLst>
                <a:latin typeface="Arial Black"/>
                <a:ea typeface="Arial Black"/>
                <a:cs typeface="Arial Black"/>
              </a:rPr>
              <a:t>Temporary</a:t>
            </a:r>
          </a:p>
        </p:txBody>
      </p:sp>
      <p:sp>
        <p:nvSpPr>
          <p:cNvPr id="237798" name="Text Box 230"/>
          <p:cNvSpPr txBox="1">
            <a:spLocks noChangeArrowheads="1"/>
          </p:cNvSpPr>
          <p:nvPr/>
        </p:nvSpPr>
        <p:spPr bwMode="auto">
          <a:xfrm>
            <a:off x="8382000" y="76200"/>
            <a:ext cx="685800" cy="45720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dirty="0">
                <a:solidFill>
                  <a:srgbClr val="FFFFFF"/>
                </a:solidFill>
                <a:effectLst>
                  <a:outerShdw blurRad="38100" dist="38100" dir="2700000" algn="tl">
                    <a:srgbClr val="000000"/>
                  </a:outerShdw>
                </a:effectLst>
                <a:cs typeface="Arial" charset="0"/>
              </a:rPr>
              <a:t>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7796"/>
                                        </p:tgtEl>
                                        <p:attrNameLst>
                                          <p:attrName>style.visibility</p:attrName>
                                        </p:attrNameLst>
                                      </p:cBhvr>
                                      <p:to>
                                        <p:strVal val="visible"/>
                                      </p:to>
                                    </p:set>
                                    <p:anim calcmode="lin" valueType="num">
                                      <p:cBhvr additive="base">
                                        <p:cTn id="31" dur="500" fill="hold"/>
                                        <p:tgtEl>
                                          <p:spTgt spid="237796"/>
                                        </p:tgtEl>
                                        <p:attrNameLst>
                                          <p:attrName>ppt_x</p:attrName>
                                        </p:attrNameLst>
                                      </p:cBhvr>
                                      <p:tavLst>
                                        <p:tav tm="0">
                                          <p:val>
                                            <p:strVal val="0-#ppt_w/2"/>
                                          </p:val>
                                        </p:tav>
                                        <p:tav tm="100000">
                                          <p:val>
                                            <p:strVal val="#ppt_x"/>
                                          </p:val>
                                        </p:tav>
                                      </p:tavLst>
                                    </p:anim>
                                    <p:anim calcmode="lin" valueType="num">
                                      <p:cBhvr additive="base">
                                        <p:cTn id="32" dur="500" fill="hold"/>
                                        <p:tgtEl>
                                          <p:spTgt spid="23779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7797"/>
                                        </p:tgtEl>
                                        <p:attrNameLst>
                                          <p:attrName>style.visibility</p:attrName>
                                        </p:attrNameLst>
                                      </p:cBhvr>
                                      <p:to>
                                        <p:strVal val="visible"/>
                                      </p:to>
                                    </p:set>
                                    <p:anim calcmode="lin" valueType="num">
                                      <p:cBhvr additive="base">
                                        <p:cTn id="37" dur="500" fill="hold"/>
                                        <p:tgtEl>
                                          <p:spTgt spid="237797"/>
                                        </p:tgtEl>
                                        <p:attrNameLst>
                                          <p:attrName>ppt_x</p:attrName>
                                        </p:attrNameLst>
                                      </p:cBhvr>
                                      <p:tavLst>
                                        <p:tav tm="0">
                                          <p:val>
                                            <p:strVal val="0-#ppt_w/2"/>
                                          </p:val>
                                        </p:tav>
                                        <p:tav tm="100000">
                                          <p:val>
                                            <p:strVal val="#ppt_x"/>
                                          </p:val>
                                        </p:tav>
                                      </p:tavLst>
                                    </p:anim>
                                    <p:anim calcmode="lin" valueType="num">
                                      <p:cBhvr additive="base">
                                        <p:cTn id="38" dur="500" fill="hold"/>
                                        <p:tgtEl>
                                          <p:spTgt spid="237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796" grpId="0" animBg="1"/>
      <p:bldP spid="237797" grpId="0" animBg="1"/>
    </p:bldLst>
  </p:timing>
</p:sld>
</file>

<file path=ppt/theme/_rels/theme21.xml.rels><?xml version="1.0" encoding="UTF-8" standalone="yes"?>
<Relationships xmlns="http://schemas.openxmlformats.org/package/2006/relationships"><Relationship Id="rId1" Type="http://schemas.openxmlformats.org/officeDocument/2006/relationships/image" Target="../media/image16.jpeg"/></Relationships>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ECH">
  <a:themeElements>
    <a:clrScheme name="TECH 2">
      <a:dk1>
        <a:srgbClr val="000000"/>
      </a:dk1>
      <a:lt1>
        <a:srgbClr val="609494"/>
      </a:lt1>
      <a:dk2>
        <a:srgbClr val="FFC545"/>
      </a:dk2>
      <a:lt2>
        <a:srgbClr val="004E4C"/>
      </a:lt2>
      <a:accent1>
        <a:srgbClr val="FFFFCC"/>
      </a:accent1>
      <a:accent2>
        <a:srgbClr val="FF9900"/>
      </a:accent2>
      <a:accent3>
        <a:srgbClr val="B6C8C8"/>
      </a:accent3>
      <a:accent4>
        <a:srgbClr val="000000"/>
      </a:accent4>
      <a:accent5>
        <a:srgbClr val="FFFFE2"/>
      </a:accent5>
      <a:accent6>
        <a:srgbClr val="E78A00"/>
      </a:accent6>
      <a:hlink>
        <a:srgbClr val="3E7D7C"/>
      </a:hlink>
      <a:folHlink>
        <a:srgbClr val="99CCCC"/>
      </a:folHlink>
    </a:clrScheme>
    <a:fontScheme name="TECH">
      <a:majorFont>
        <a:latin typeface="Impact"/>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TECH 1">
        <a:dk1>
          <a:srgbClr val="003333"/>
        </a:dk1>
        <a:lt1>
          <a:srgbClr val="F8F8F8"/>
        </a:lt1>
        <a:dk2>
          <a:srgbClr val="336666"/>
        </a:dk2>
        <a:lt2>
          <a:srgbClr val="FFFFCC"/>
        </a:lt2>
        <a:accent1>
          <a:srgbClr val="C0C0C0"/>
        </a:accent1>
        <a:accent2>
          <a:srgbClr val="FF9900"/>
        </a:accent2>
        <a:accent3>
          <a:srgbClr val="ADB8B8"/>
        </a:accent3>
        <a:accent4>
          <a:srgbClr val="D4D4D4"/>
        </a:accent4>
        <a:accent5>
          <a:srgbClr val="DCDCDC"/>
        </a:accent5>
        <a:accent6>
          <a:srgbClr val="E78A00"/>
        </a:accent6>
        <a:hlink>
          <a:srgbClr val="FFCC00"/>
        </a:hlink>
        <a:folHlink>
          <a:srgbClr val="99CCCC"/>
        </a:folHlink>
      </a:clrScheme>
      <a:clrMap bg1="dk2" tx1="lt1" bg2="dk1" tx2="lt2" accent1="accent1" accent2="accent2" accent3="accent3" accent4="accent4" accent5="accent5" accent6="accent6" hlink="hlink" folHlink="folHlink"/>
    </a:extraClrScheme>
    <a:extraClrScheme>
      <a:clrScheme name="TECH 2">
        <a:dk1>
          <a:srgbClr val="000000"/>
        </a:dk1>
        <a:lt1>
          <a:srgbClr val="609494"/>
        </a:lt1>
        <a:dk2>
          <a:srgbClr val="FFC545"/>
        </a:dk2>
        <a:lt2>
          <a:srgbClr val="004E4C"/>
        </a:lt2>
        <a:accent1>
          <a:srgbClr val="FFFFCC"/>
        </a:accent1>
        <a:accent2>
          <a:srgbClr val="FF9900"/>
        </a:accent2>
        <a:accent3>
          <a:srgbClr val="B6C8C8"/>
        </a:accent3>
        <a:accent4>
          <a:srgbClr val="000000"/>
        </a:accent4>
        <a:accent5>
          <a:srgbClr val="FFFFE2"/>
        </a:accent5>
        <a:accent6>
          <a:srgbClr val="E78A00"/>
        </a:accent6>
        <a:hlink>
          <a:srgbClr val="3E7D7C"/>
        </a:hlink>
        <a:folHlink>
          <a:srgbClr val="99CCCC"/>
        </a:folHlink>
      </a:clrScheme>
      <a:clrMap bg1="lt1" tx1="dk1" bg2="lt2" tx2="dk2" accent1="accent1" accent2="accent2" accent3="accent3" accent4="accent4" accent5="accent5" accent6="accent6" hlink="hlink" folHlink="folHlink"/>
    </a:extraClrScheme>
    <a:extraClrScheme>
      <a:clrScheme name="TECH 3">
        <a:dk1>
          <a:srgbClr val="000000"/>
        </a:dk1>
        <a:lt1>
          <a:srgbClr val="FFFFFF"/>
        </a:lt1>
        <a:dk2>
          <a:srgbClr val="000000"/>
        </a:dk2>
        <a:lt2>
          <a:srgbClr val="5F5F5F"/>
        </a:lt2>
        <a:accent1>
          <a:srgbClr val="C0C0C0"/>
        </a:accent1>
        <a:accent2>
          <a:srgbClr val="F8F8F8"/>
        </a:accent2>
        <a:accent3>
          <a:srgbClr val="FFFFFF"/>
        </a:accent3>
        <a:accent4>
          <a:srgbClr val="000000"/>
        </a:accent4>
        <a:accent5>
          <a:srgbClr val="DCDCDC"/>
        </a:accent5>
        <a:accent6>
          <a:srgbClr val="E1E1E1"/>
        </a:accent6>
        <a:hlink>
          <a:srgbClr val="4D4D4D"/>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4400" b="0" i="0" u="none" strike="noStrike" cap="none" normalizeH="0" baseline="0">
            <a:ln>
              <a:noFill/>
            </a:ln>
            <a:solidFill>
              <a:schemeClr val="tx2"/>
            </a:solidFill>
            <a:effectLst/>
            <a:latin typeface="Times New Roman"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4400" b="0" i="0" u="none" strike="noStrike" cap="none" normalizeH="0" baseline="0">
            <a:ln>
              <a:noFill/>
            </a:ln>
            <a:solidFill>
              <a:schemeClr val="tx2"/>
            </a:solidFill>
            <a:effectLst/>
            <a:latin typeface="Times New Roman"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4400" b="0" i="0" u="none" strike="noStrike" cap="none" normalizeH="0" baseline="0">
            <a:ln>
              <a:noFill/>
            </a:ln>
            <a:solidFill>
              <a:schemeClr val="tx2"/>
            </a:solidFill>
            <a:effectLst/>
            <a:latin typeface="Times New Roman"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4400" b="0" i="0" u="none" strike="noStrike" cap="none" normalizeH="0" baseline="0">
            <a:ln>
              <a:noFill/>
            </a:ln>
            <a:solidFill>
              <a:schemeClr val="tx2"/>
            </a:solidFill>
            <a:effectLst/>
            <a:latin typeface="Times New Roman" pitchFamily="-11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Clipboard">
  <a:themeElements>
    <a:clrScheme name="Clipboard 2">
      <a:dk1>
        <a:srgbClr val="000000"/>
      </a:dk1>
      <a:lt1>
        <a:srgbClr val="ECDB96"/>
      </a:lt1>
      <a:dk2>
        <a:srgbClr val="000000"/>
      </a:dk2>
      <a:lt2>
        <a:srgbClr val="969696"/>
      </a:lt2>
      <a:accent1>
        <a:srgbClr val="FBDF53"/>
      </a:accent1>
      <a:accent2>
        <a:srgbClr val="FF9966"/>
      </a:accent2>
      <a:accent3>
        <a:srgbClr val="F4EAC9"/>
      </a:accent3>
      <a:accent4>
        <a:srgbClr val="000000"/>
      </a:accent4>
      <a:accent5>
        <a:srgbClr val="FDECB3"/>
      </a:accent5>
      <a:accent6>
        <a:srgbClr val="E78A5C"/>
      </a:accent6>
      <a:hlink>
        <a:srgbClr val="CC3300"/>
      </a:hlink>
      <a:folHlink>
        <a:srgbClr val="996600"/>
      </a:folHlink>
    </a:clrScheme>
    <a:fontScheme name="Clipboard">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Clipboard 1">
        <a:dk1>
          <a:srgbClr val="000000"/>
        </a:dk1>
        <a:lt1>
          <a:srgbClr val="ECDB96"/>
        </a:lt1>
        <a:dk2>
          <a:srgbClr val="000000"/>
        </a:dk2>
        <a:lt2>
          <a:srgbClr val="808080"/>
        </a:lt2>
        <a:accent1>
          <a:srgbClr val="BBE0E3"/>
        </a:accent1>
        <a:accent2>
          <a:srgbClr val="333399"/>
        </a:accent2>
        <a:accent3>
          <a:srgbClr val="F4EAC9"/>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ipboard 2">
        <a:dk1>
          <a:srgbClr val="000000"/>
        </a:dk1>
        <a:lt1>
          <a:srgbClr val="ECDB96"/>
        </a:lt1>
        <a:dk2>
          <a:srgbClr val="000000"/>
        </a:dk2>
        <a:lt2>
          <a:srgbClr val="969696"/>
        </a:lt2>
        <a:accent1>
          <a:srgbClr val="FBDF53"/>
        </a:accent1>
        <a:accent2>
          <a:srgbClr val="FF9966"/>
        </a:accent2>
        <a:accent3>
          <a:srgbClr val="F4EAC9"/>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ipboard 3">
        <a:dk1>
          <a:srgbClr val="000000"/>
        </a:dk1>
        <a:lt1>
          <a:srgbClr val="ECDB96"/>
        </a:lt1>
        <a:dk2>
          <a:srgbClr val="000000"/>
        </a:dk2>
        <a:lt2>
          <a:srgbClr val="969696"/>
        </a:lt2>
        <a:accent1>
          <a:srgbClr val="FFFFFF"/>
        </a:accent1>
        <a:accent2>
          <a:srgbClr val="8DC6FF"/>
        </a:accent2>
        <a:accent3>
          <a:srgbClr val="F4EAC9"/>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Gleam">
  <a:themeElements>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fontScheme name="Gleam">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Gleam 1">
        <a:dk1>
          <a:srgbClr val="003366"/>
        </a:dk1>
        <a:lt1>
          <a:srgbClr val="FFFFFF"/>
        </a:lt1>
        <a:dk2>
          <a:srgbClr val="111F41"/>
        </a:dk2>
        <a:lt2>
          <a:srgbClr val="FFFFFF"/>
        </a:lt2>
        <a:accent1>
          <a:srgbClr val="3366CC"/>
        </a:accent1>
        <a:accent2>
          <a:srgbClr val="00B000"/>
        </a:accent2>
        <a:accent3>
          <a:srgbClr val="AAABB0"/>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eam 2">
        <a:dk1>
          <a:srgbClr val="3E3E5C"/>
        </a:dk1>
        <a:lt1>
          <a:srgbClr val="FFFFFF"/>
        </a:lt1>
        <a:dk2>
          <a:srgbClr val="111F41"/>
        </a:dk2>
        <a:lt2>
          <a:srgbClr val="FFFFFF"/>
        </a:lt2>
        <a:accent1>
          <a:srgbClr val="60597B"/>
        </a:accent1>
        <a:accent2>
          <a:srgbClr val="6666FF"/>
        </a:accent2>
        <a:accent3>
          <a:srgbClr val="AAABB0"/>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Earth">
  <a:themeElements>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arth">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art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rth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Earth">
  <a:themeElements>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arth">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art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rth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640</TotalTime>
  <Words>3959</Words>
  <Application>Microsoft Macintosh PowerPoint</Application>
  <PresentationFormat>On-screen Show (4:3)</PresentationFormat>
  <Paragraphs>487</Paragraphs>
  <Slides>63</Slides>
  <Notes>53</Notes>
  <HiddenSlides>0</HiddenSlides>
  <MMClips>0</MMClips>
  <ScaleCrop>false</ScaleCrop>
  <HeadingPairs>
    <vt:vector size="6" baseType="variant">
      <vt:variant>
        <vt:lpstr>Fonts Used</vt:lpstr>
      </vt:variant>
      <vt:variant>
        <vt:i4>15</vt:i4>
      </vt:variant>
      <vt:variant>
        <vt:lpstr>Theme</vt:lpstr>
      </vt:variant>
      <vt:variant>
        <vt:i4>23</vt:i4>
      </vt:variant>
      <vt:variant>
        <vt:lpstr>Slide Titles</vt:lpstr>
      </vt:variant>
      <vt:variant>
        <vt:i4>63</vt:i4>
      </vt:variant>
    </vt:vector>
  </HeadingPairs>
  <TitlesOfParts>
    <vt:vector size="101" baseType="lpstr">
      <vt:lpstr>Arial Bold</vt:lpstr>
      <vt:lpstr>Arial Unicode MS</vt:lpstr>
      <vt:lpstr>Sand</vt:lpstr>
      <vt:lpstr>Times</vt:lpstr>
      <vt:lpstr>Arial</vt:lpstr>
      <vt:lpstr>Arial Black</vt:lpstr>
      <vt:lpstr>Arial Narrow</vt:lpstr>
      <vt:lpstr>Arial Narrow Bold</vt:lpstr>
      <vt:lpstr>Candara</vt:lpstr>
      <vt:lpstr>Comic Sans MS</vt:lpstr>
      <vt:lpstr>Impact</vt:lpstr>
      <vt:lpstr>Tahoma</vt:lpstr>
      <vt:lpstr>Times New Roman</vt:lpstr>
      <vt:lpstr>Trebuchet MS</vt:lpstr>
      <vt:lpstr>Wingdings</vt:lpstr>
      <vt:lpstr>Blank Presentation</vt:lpstr>
      <vt:lpstr>Crumple</vt:lpstr>
      <vt:lpstr>Expedition</vt:lpstr>
      <vt:lpstr>Default Design</vt:lpstr>
      <vt:lpstr>Gleam</vt:lpstr>
      <vt:lpstr>Textured</vt:lpstr>
      <vt:lpstr>Earth</vt:lpstr>
      <vt:lpstr>1_Textured</vt:lpstr>
      <vt:lpstr>1_Earth</vt:lpstr>
      <vt:lpstr>1_Default Design</vt:lpstr>
      <vt:lpstr>1_Gesture</vt:lpstr>
      <vt:lpstr>2_Default Design</vt:lpstr>
      <vt:lpstr>2_Gesture</vt:lpstr>
      <vt:lpstr>1_Blank Presentation</vt:lpstr>
      <vt:lpstr>TECH</vt:lpstr>
      <vt:lpstr>3_Default Design</vt:lpstr>
      <vt:lpstr>2_Blank Presentation</vt:lpstr>
      <vt:lpstr>4_Default Design</vt:lpstr>
      <vt:lpstr>3_Gesture</vt:lpstr>
      <vt:lpstr>5_Default Design</vt:lpstr>
      <vt:lpstr>1_SOHO</vt:lpstr>
      <vt:lpstr>Orbit</vt:lpstr>
      <vt:lpstr>Clipboard</vt:lpstr>
      <vt:lpstr>Biblical Prophecy</vt:lpstr>
      <vt:lpstr>Are there apostles today?</vt:lpstr>
      <vt:lpstr>God's Household (Eph. 2:19-22)</vt:lpstr>
      <vt:lpstr>Are there prophets today?</vt:lpstr>
      <vt:lpstr>God's Household (Eph. 2:19-22)</vt:lpstr>
      <vt:lpstr>Gifts in Order of Importance</vt:lpstr>
      <vt:lpstr>Gifts in Order of Importance</vt:lpstr>
      <vt:lpstr>Wayne Grudem's  Definition of Prophecy</vt:lpstr>
      <vt:lpstr>New Testament Gift Lists</vt:lpstr>
      <vt:lpstr>1 Corinthians 13:8-12</vt:lpstr>
      <vt:lpstr>1 Corinthians 13:8-12</vt:lpstr>
      <vt:lpstr>Contrasts Between Farnell &amp; Grudem on Prophecy</vt:lpstr>
      <vt:lpstr>Definitions</vt:lpstr>
      <vt:lpstr>Why Are Requirements of True Prophecy Necessary?</vt:lpstr>
      <vt:lpstr>What is Prophecy? </vt:lpstr>
      <vt:lpstr>Prophecy of a Prophet given through Moses (Deut. 18:15)</vt:lpstr>
      <vt:lpstr>Tests of a True Prophet (Deut. 18:20, 22)</vt:lpstr>
      <vt:lpstr>The hierarchy of gifts shows prophets right after apostles  (1 Cor. 12:28-30).</vt:lpstr>
      <vt:lpstr>Emphasize the gifts that edify the most members (12:31).</vt:lpstr>
      <vt:lpstr>Why Are Requirements of True Prophecy Necessary?</vt:lpstr>
      <vt:lpstr>WHY IS GOD'S WORD SO VITAL?</vt:lpstr>
      <vt:lpstr>How are Prophets Different?</vt:lpstr>
      <vt:lpstr>Jeremiah (25:11-12) vs. Hananiah (28:2-3)</vt:lpstr>
      <vt:lpstr>"Let love be your highest goal! But you should also desire the special abilities the Spirit gives–especially the ability to prophesy" (1 Cor 14:1 NLT)</vt:lpstr>
      <vt:lpstr>But why emphasize prophecy over tongues?  (3 reasons in 1 Cor. 14)</vt:lpstr>
      <vt:lpstr>I. Prophecy benefits other believers  (1 Cor 14:2-5)</vt:lpstr>
      <vt:lpstr>A. Prophecy is understood by others while tongues is understood only by God (1 Cor 14:2-3).</vt:lpstr>
      <vt:lpstr>PROPHECY</vt:lpstr>
      <vt:lpstr>False prophecies change</vt:lpstr>
      <vt:lpstr>A Stern Warning (Rev. 22:18-19)</vt:lpstr>
      <vt:lpstr>The Two Witnesses (Rev. 11:3)</vt:lpstr>
      <vt:lpstr>Apostles praised God in languages they had never learned (Acts 2)</vt:lpstr>
      <vt:lpstr>A. Prophecy is understood by others while tongues is understood only by God (1 Cor 14:2-3).</vt:lpstr>
      <vt:lpstr>B. Prophecy edifies the church while tongues only edifies the speaker (1 Cor 14:4-5).</vt:lpstr>
      <vt:lpstr>II. Uninterpreted tongues are incomprehensible (1 Cor 14:6-19)</vt:lpstr>
      <vt:lpstr>Tongues benefit no one unless they reveal God's will (1 Cor. 14:6 NAU)</vt:lpstr>
      <vt:lpstr>Tongues without interpretation don't communicate like musical instruments that don't distinguish notes (14:7-9 NAU).</vt:lpstr>
      <vt:lpstr>Emphasize intelligible gifts more than uninterpreted tongues (14:10-12 NAU)</vt:lpstr>
      <vt:lpstr>Prayer and singing are superior only when understood because this edifies people  (14:13-17 NAU)</vt:lpstr>
      <vt:lpstr>Prayer and singing are superior only when understood because this edifies people  (14:13-17 NAU)</vt:lpstr>
      <vt:lpstr>A little understandable prophecy is better than a lot of incomprehensible tongues (14:18-19 NAU)</vt:lpstr>
      <vt:lpstr>III. Prophecy has a superior purpose and results  (1 Cor 12:20-25).</vt:lpstr>
      <vt:lpstr>A. Prophecy has a superior purpose (20-22).</vt:lpstr>
      <vt:lpstr>A. Prophecy has a superior purpose (20-22).</vt:lpstr>
      <vt:lpstr>B. Prophecy has superior results (23-25).</vt:lpstr>
      <vt:lpstr>God's Word must have the highest priority in public worship  (Main Idea)</vt:lpstr>
      <vt:lpstr>How are Prophets Different?</vt:lpstr>
      <vt:lpstr>DISCUSSION GROUP A</vt:lpstr>
      <vt:lpstr>DISCUSSION GROUP B</vt:lpstr>
      <vt:lpstr>DISCUSSION GROUP C</vt:lpstr>
      <vt:lpstr>DISCUSSION GROUP D</vt:lpstr>
      <vt:lpstr>Wayne Grudem's  Definition of Prophecy</vt:lpstr>
      <vt:lpstr>Agabus  Prophesied Paul to be bound by:</vt:lpstr>
      <vt:lpstr>Summary of Prophetic Views</vt:lpstr>
      <vt:lpstr>Tongues verses Prophecy</vt:lpstr>
      <vt:lpstr>Tongues verses Prophecy</vt:lpstr>
      <vt:lpstr>Prophecy versus Teaching</vt:lpstr>
      <vt:lpstr>Prophecy versus Teaching</vt:lpstr>
      <vt:lpstr>Distinguishing of Spirits</vt:lpstr>
      <vt:lpstr>Discern Prophecy!</vt:lpstr>
      <vt:lpstr>Let's hold God's Word in the highest regard!</vt:lpstr>
      <vt:lpstr>Black</vt:lpstr>
      <vt:lpstr>Holy Spirit PPT link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Griffith</dc:creator>
  <cp:lastModifiedBy>Rick Griffith</cp:lastModifiedBy>
  <cp:revision>45</cp:revision>
  <dcterms:created xsi:type="dcterms:W3CDTF">2005-02-01T22:09:51Z</dcterms:created>
  <dcterms:modified xsi:type="dcterms:W3CDTF">2023-02-02T19:02:34Z</dcterms:modified>
</cp:coreProperties>
</file>